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8"/>
  </p:notesMasterIdLst>
  <p:sldIdLst>
    <p:sldId id="256" r:id="rId2"/>
    <p:sldId id="257" r:id="rId3"/>
    <p:sldId id="258" r:id="rId4"/>
    <p:sldId id="259" r:id="rId5"/>
    <p:sldId id="260" r:id="rId6"/>
    <p:sldId id="261" r:id="rId7"/>
  </p:sldIdLst>
  <p:sldSz cx="9144000" cy="5715000" type="screen16x1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8AD8"/>
    <a:srgbClr val="FF2F9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009"/>
    <p:restoredTop sz="94704"/>
  </p:normalViewPr>
  <p:slideViewPr>
    <p:cSldViewPr snapToGrid="0" snapToObjects="1">
      <p:cViewPr>
        <p:scale>
          <a:sx n="181" d="100"/>
          <a:sy n="181" d="100"/>
        </p:scale>
        <p:origin x="1464" y="6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75F5464-94AE-D548-81A9-BEBBE93AC2B6}" type="datetimeFigureOut">
              <a:rPr kumimoji="1" lang="ja-JP" altLang="en-US" smtClean="0"/>
              <a:t>2019/7/11</a:t>
            </a:fld>
            <a:endParaRPr kumimoji="1" lang="ja-JP" altLang="en-US"/>
          </a:p>
        </p:txBody>
      </p:sp>
      <p:sp>
        <p:nvSpPr>
          <p:cNvPr id="4" name="スライド イメージ プレースホルダー 3"/>
          <p:cNvSpPr>
            <a:spLocks noGrp="1" noRot="1" noChangeAspect="1"/>
          </p:cNvSpPr>
          <p:nvPr>
            <p:ph type="sldImg" idx="2"/>
          </p:nvPr>
        </p:nvSpPr>
        <p:spPr>
          <a:xfrm>
            <a:off x="960438" y="1143000"/>
            <a:ext cx="4937125"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E38AEB8-93F9-714E-B8EF-39A7744D3B79}" type="slidenum">
              <a:rPr kumimoji="1" lang="ja-JP" altLang="en-US" smtClean="0"/>
              <a:t>‹#›</a:t>
            </a:fld>
            <a:endParaRPr kumimoji="1" lang="ja-JP" altLang="en-US"/>
          </a:p>
        </p:txBody>
      </p:sp>
    </p:spTree>
    <p:extLst>
      <p:ext uri="{BB962C8B-B14F-4D97-AF65-F5344CB8AC3E}">
        <p14:creationId xmlns:p14="http://schemas.microsoft.com/office/powerpoint/2010/main" val="3867914242"/>
      </p:ext>
    </p:extLst>
  </p:cSld>
  <p:clrMap bg1="lt1" tx1="dk1" bg2="lt2" tx2="dk2" accent1="accent1" accent2="accent2" accent3="accent3" accent4="accent4" accent5="accent5" accent6="accent6" hlink="hlink" folHlink="folHlink"/>
  <p:notesStyle>
    <a:lvl1pPr marL="0" algn="l" defTabSz="713232" rtl="0" eaLnBrk="1" latinLnBrk="0" hangingPunct="1">
      <a:defRPr kumimoji="1" sz="936" kern="1200">
        <a:solidFill>
          <a:schemeClr val="tx1"/>
        </a:solidFill>
        <a:latin typeface="+mn-lt"/>
        <a:ea typeface="+mn-ea"/>
        <a:cs typeface="+mn-cs"/>
      </a:defRPr>
    </a:lvl1pPr>
    <a:lvl2pPr marL="356616" algn="l" defTabSz="713232" rtl="0" eaLnBrk="1" latinLnBrk="0" hangingPunct="1">
      <a:defRPr kumimoji="1" sz="936" kern="1200">
        <a:solidFill>
          <a:schemeClr val="tx1"/>
        </a:solidFill>
        <a:latin typeface="+mn-lt"/>
        <a:ea typeface="+mn-ea"/>
        <a:cs typeface="+mn-cs"/>
      </a:defRPr>
    </a:lvl2pPr>
    <a:lvl3pPr marL="713232" algn="l" defTabSz="713232" rtl="0" eaLnBrk="1" latinLnBrk="0" hangingPunct="1">
      <a:defRPr kumimoji="1" sz="936" kern="1200">
        <a:solidFill>
          <a:schemeClr val="tx1"/>
        </a:solidFill>
        <a:latin typeface="+mn-lt"/>
        <a:ea typeface="+mn-ea"/>
        <a:cs typeface="+mn-cs"/>
      </a:defRPr>
    </a:lvl3pPr>
    <a:lvl4pPr marL="1069848" algn="l" defTabSz="713232" rtl="0" eaLnBrk="1" latinLnBrk="0" hangingPunct="1">
      <a:defRPr kumimoji="1" sz="936" kern="1200">
        <a:solidFill>
          <a:schemeClr val="tx1"/>
        </a:solidFill>
        <a:latin typeface="+mn-lt"/>
        <a:ea typeface="+mn-ea"/>
        <a:cs typeface="+mn-cs"/>
      </a:defRPr>
    </a:lvl4pPr>
    <a:lvl5pPr marL="1426464" algn="l" defTabSz="713232" rtl="0" eaLnBrk="1" latinLnBrk="0" hangingPunct="1">
      <a:defRPr kumimoji="1" sz="936" kern="1200">
        <a:solidFill>
          <a:schemeClr val="tx1"/>
        </a:solidFill>
        <a:latin typeface="+mn-lt"/>
        <a:ea typeface="+mn-ea"/>
        <a:cs typeface="+mn-cs"/>
      </a:defRPr>
    </a:lvl5pPr>
    <a:lvl6pPr marL="1783080" algn="l" defTabSz="713232" rtl="0" eaLnBrk="1" latinLnBrk="0" hangingPunct="1">
      <a:defRPr kumimoji="1" sz="936" kern="1200">
        <a:solidFill>
          <a:schemeClr val="tx1"/>
        </a:solidFill>
        <a:latin typeface="+mn-lt"/>
        <a:ea typeface="+mn-ea"/>
        <a:cs typeface="+mn-cs"/>
      </a:defRPr>
    </a:lvl6pPr>
    <a:lvl7pPr marL="2139696" algn="l" defTabSz="713232" rtl="0" eaLnBrk="1" latinLnBrk="0" hangingPunct="1">
      <a:defRPr kumimoji="1" sz="936" kern="1200">
        <a:solidFill>
          <a:schemeClr val="tx1"/>
        </a:solidFill>
        <a:latin typeface="+mn-lt"/>
        <a:ea typeface="+mn-ea"/>
        <a:cs typeface="+mn-cs"/>
      </a:defRPr>
    </a:lvl7pPr>
    <a:lvl8pPr marL="2496312" algn="l" defTabSz="713232" rtl="0" eaLnBrk="1" latinLnBrk="0" hangingPunct="1">
      <a:defRPr kumimoji="1" sz="936" kern="1200">
        <a:solidFill>
          <a:schemeClr val="tx1"/>
        </a:solidFill>
        <a:latin typeface="+mn-lt"/>
        <a:ea typeface="+mn-ea"/>
        <a:cs typeface="+mn-cs"/>
      </a:defRPr>
    </a:lvl8pPr>
    <a:lvl9pPr marL="2852928" algn="l" defTabSz="713232" rtl="0" eaLnBrk="1" latinLnBrk="0" hangingPunct="1">
      <a:defRPr kumimoji="1" sz="93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BE38AEB8-93F9-714E-B8EF-39A7744D3B79}" type="slidenum">
              <a:rPr kumimoji="1" lang="ja-JP" altLang="en-US" smtClean="0"/>
              <a:t>1</a:t>
            </a:fld>
            <a:endParaRPr kumimoji="1" lang="ja-JP" altLang="en-US"/>
          </a:p>
        </p:txBody>
      </p:sp>
    </p:spTree>
    <p:extLst>
      <p:ext uri="{BB962C8B-B14F-4D97-AF65-F5344CB8AC3E}">
        <p14:creationId xmlns:p14="http://schemas.microsoft.com/office/powerpoint/2010/main" val="27610378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BE38AEB8-93F9-714E-B8EF-39A7744D3B79}" type="slidenum">
              <a:rPr kumimoji="1" lang="ja-JP" altLang="en-US" smtClean="0"/>
              <a:t>2</a:t>
            </a:fld>
            <a:endParaRPr kumimoji="1" lang="ja-JP" altLang="en-US"/>
          </a:p>
        </p:txBody>
      </p:sp>
    </p:spTree>
    <p:extLst>
      <p:ext uri="{BB962C8B-B14F-4D97-AF65-F5344CB8AC3E}">
        <p14:creationId xmlns:p14="http://schemas.microsoft.com/office/powerpoint/2010/main" val="37408159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BE38AEB8-93F9-714E-B8EF-39A7744D3B79}" type="slidenum">
              <a:rPr kumimoji="1" lang="ja-JP" altLang="en-US" smtClean="0"/>
              <a:t>3</a:t>
            </a:fld>
            <a:endParaRPr kumimoji="1" lang="ja-JP" altLang="en-US"/>
          </a:p>
        </p:txBody>
      </p:sp>
    </p:spTree>
    <p:extLst>
      <p:ext uri="{BB962C8B-B14F-4D97-AF65-F5344CB8AC3E}">
        <p14:creationId xmlns:p14="http://schemas.microsoft.com/office/powerpoint/2010/main" val="31704501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BE38AEB8-93F9-714E-B8EF-39A7744D3B79}" type="slidenum">
              <a:rPr kumimoji="1" lang="ja-JP" altLang="en-US" smtClean="0"/>
              <a:t>4</a:t>
            </a:fld>
            <a:endParaRPr kumimoji="1" lang="ja-JP" altLang="en-US"/>
          </a:p>
        </p:txBody>
      </p:sp>
    </p:spTree>
    <p:extLst>
      <p:ext uri="{BB962C8B-B14F-4D97-AF65-F5344CB8AC3E}">
        <p14:creationId xmlns:p14="http://schemas.microsoft.com/office/powerpoint/2010/main" val="4988663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BE38AEB8-93F9-714E-B8EF-39A7744D3B79}" type="slidenum">
              <a:rPr kumimoji="1" lang="ja-JP" altLang="en-US" smtClean="0"/>
              <a:t>5</a:t>
            </a:fld>
            <a:endParaRPr kumimoji="1" lang="ja-JP" altLang="en-US"/>
          </a:p>
        </p:txBody>
      </p:sp>
    </p:spTree>
    <p:extLst>
      <p:ext uri="{BB962C8B-B14F-4D97-AF65-F5344CB8AC3E}">
        <p14:creationId xmlns:p14="http://schemas.microsoft.com/office/powerpoint/2010/main" val="20998910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BE38AEB8-93F9-714E-B8EF-39A7744D3B79}" type="slidenum">
              <a:rPr kumimoji="1" lang="ja-JP" altLang="en-US" smtClean="0"/>
              <a:t>6</a:t>
            </a:fld>
            <a:endParaRPr kumimoji="1" lang="ja-JP" altLang="en-US"/>
          </a:p>
        </p:txBody>
      </p:sp>
    </p:spTree>
    <p:extLst>
      <p:ext uri="{BB962C8B-B14F-4D97-AF65-F5344CB8AC3E}">
        <p14:creationId xmlns:p14="http://schemas.microsoft.com/office/powerpoint/2010/main" val="23042025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935302"/>
            <a:ext cx="6858000" cy="1989667"/>
          </a:xfrm>
        </p:spPr>
        <p:txBody>
          <a:bodyPr anchor="b"/>
          <a:lstStyle>
            <a:lvl1pPr algn="ctr">
              <a:defRPr sz="45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001698"/>
            <a:ext cx="6858000" cy="137980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4ED45AE7-9900-3648-B7B0-92207AFF5CF1}" type="datetimeFigureOut">
              <a:rPr kumimoji="1" lang="ja-JP" altLang="en-US" smtClean="0"/>
              <a:t>2019/7/11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BD310EC-65BA-3847-B949-65E17D5D9D66}" type="slidenum">
              <a:rPr kumimoji="1" lang="ja-JP" altLang="en-US" smtClean="0"/>
              <a:t>‹#›</a:t>
            </a:fld>
            <a:endParaRPr kumimoji="1" lang="ja-JP" altLang="en-US"/>
          </a:p>
        </p:txBody>
      </p:sp>
    </p:spTree>
    <p:extLst>
      <p:ext uri="{BB962C8B-B14F-4D97-AF65-F5344CB8AC3E}">
        <p14:creationId xmlns:p14="http://schemas.microsoft.com/office/powerpoint/2010/main" val="1625115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4ED45AE7-9900-3648-B7B0-92207AFF5CF1}" type="datetimeFigureOut">
              <a:rPr kumimoji="1" lang="ja-JP" altLang="en-US" smtClean="0"/>
              <a:t>2019/7/11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BD310EC-65BA-3847-B949-65E17D5D9D66}" type="slidenum">
              <a:rPr kumimoji="1" lang="ja-JP" altLang="en-US" smtClean="0"/>
              <a:t>‹#›</a:t>
            </a:fld>
            <a:endParaRPr kumimoji="1" lang="ja-JP" altLang="en-US"/>
          </a:p>
        </p:txBody>
      </p:sp>
    </p:spTree>
    <p:extLst>
      <p:ext uri="{BB962C8B-B14F-4D97-AF65-F5344CB8AC3E}">
        <p14:creationId xmlns:p14="http://schemas.microsoft.com/office/powerpoint/2010/main" val="41555265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04271"/>
            <a:ext cx="1971675" cy="484319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04271"/>
            <a:ext cx="5800725" cy="484319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4ED45AE7-9900-3648-B7B0-92207AFF5CF1}" type="datetimeFigureOut">
              <a:rPr kumimoji="1" lang="ja-JP" altLang="en-US" smtClean="0"/>
              <a:t>2019/7/11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BD310EC-65BA-3847-B949-65E17D5D9D66}" type="slidenum">
              <a:rPr kumimoji="1" lang="ja-JP" altLang="en-US" smtClean="0"/>
              <a:t>‹#›</a:t>
            </a:fld>
            <a:endParaRPr kumimoji="1" lang="ja-JP" altLang="en-US"/>
          </a:p>
        </p:txBody>
      </p:sp>
    </p:spTree>
    <p:extLst>
      <p:ext uri="{BB962C8B-B14F-4D97-AF65-F5344CB8AC3E}">
        <p14:creationId xmlns:p14="http://schemas.microsoft.com/office/powerpoint/2010/main" val="19544379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4ED45AE7-9900-3648-B7B0-92207AFF5CF1}" type="datetimeFigureOut">
              <a:rPr kumimoji="1" lang="ja-JP" altLang="en-US" smtClean="0"/>
              <a:t>2019/7/11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BD310EC-65BA-3847-B949-65E17D5D9D66}" type="slidenum">
              <a:rPr kumimoji="1" lang="ja-JP" altLang="en-US" smtClean="0"/>
              <a:t>‹#›</a:t>
            </a:fld>
            <a:endParaRPr kumimoji="1" lang="ja-JP" altLang="en-US"/>
          </a:p>
        </p:txBody>
      </p:sp>
    </p:spTree>
    <p:extLst>
      <p:ext uri="{BB962C8B-B14F-4D97-AF65-F5344CB8AC3E}">
        <p14:creationId xmlns:p14="http://schemas.microsoft.com/office/powerpoint/2010/main" val="12422125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424782"/>
            <a:ext cx="7886700" cy="2377281"/>
          </a:xfrm>
        </p:spPr>
        <p:txBody>
          <a:bodyPr anchor="b"/>
          <a:lstStyle>
            <a:lvl1pPr>
              <a:defRPr sz="45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3824553"/>
            <a:ext cx="7886700" cy="1250156"/>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4ED45AE7-9900-3648-B7B0-92207AFF5CF1}" type="datetimeFigureOut">
              <a:rPr kumimoji="1" lang="ja-JP" altLang="en-US" smtClean="0"/>
              <a:t>2019/7/11</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BD310EC-65BA-3847-B949-65E17D5D9D66}" type="slidenum">
              <a:rPr kumimoji="1" lang="ja-JP" altLang="en-US" smtClean="0"/>
              <a:t>‹#›</a:t>
            </a:fld>
            <a:endParaRPr kumimoji="1" lang="ja-JP" altLang="en-US"/>
          </a:p>
        </p:txBody>
      </p:sp>
    </p:spTree>
    <p:extLst>
      <p:ext uri="{BB962C8B-B14F-4D97-AF65-F5344CB8AC3E}">
        <p14:creationId xmlns:p14="http://schemas.microsoft.com/office/powerpoint/2010/main" val="30662198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521354"/>
            <a:ext cx="3886200" cy="3626115"/>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521354"/>
            <a:ext cx="3886200" cy="3626115"/>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4ED45AE7-9900-3648-B7B0-92207AFF5CF1}" type="datetimeFigureOut">
              <a:rPr kumimoji="1" lang="ja-JP" altLang="en-US" smtClean="0"/>
              <a:t>2019/7/11</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BD310EC-65BA-3847-B949-65E17D5D9D66}" type="slidenum">
              <a:rPr kumimoji="1" lang="ja-JP" altLang="en-US" smtClean="0"/>
              <a:t>‹#›</a:t>
            </a:fld>
            <a:endParaRPr kumimoji="1" lang="ja-JP" altLang="en-US"/>
          </a:p>
        </p:txBody>
      </p:sp>
    </p:spTree>
    <p:extLst>
      <p:ext uri="{BB962C8B-B14F-4D97-AF65-F5344CB8AC3E}">
        <p14:creationId xmlns:p14="http://schemas.microsoft.com/office/powerpoint/2010/main" val="35999230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04271"/>
            <a:ext cx="7886700" cy="1104636"/>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400969"/>
            <a:ext cx="3868340" cy="686593"/>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ja-JP" altLang="en-US"/>
              <a:t>マスター テキストの書式設定</a:t>
            </a:r>
          </a:p>
        </p:txBody>
      </p:sp>
      <p:sp>
        <p:nvSpPr>
          <p:cNvPr id="4" name="Content Placeholder 3"/>
          <p:cNvSpPr>
            <a:spLocks noGrp="1"/>
          </p:cNvSpPr>
          <p:nvPr>
            <p:ph sz="half" idx="2"/>
          </p:nvPr>
        </p:nvSpPr>
        <p:spPr>
          <a:xfrm>
            <a:off x="629842" y="2087563"/>
            <a:ext cx="3868340" cy="307049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400969"/>
            <a:ext cx="3887391" cy="686593"/>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087563"/>
            <a:ext cx="3887391" cy="307049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4ED45AE7-9900-3648-B7B0-92207AFF5CF1}" type="datetimeFigureOut">
              <a:rPr kumimoji="1" lang="ja-JP" altLang="en-US" smtClean="0"/>
              <a:t>2019/7/11</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3BD310EC-65BA-3847-B949-65E17D5D9D66}" type="slidenum">
              <a:rPr kumimoji="1" lang="ja-JP" altLang="en-US" smtClean="0"/>
              <a:t>‹#›</a:t>
            </a:fld>
            <a:endParaRPr kumimoji="1" lang="ja-JP" altLang="en-US"/>
          </a:p>
        </p:txBody>
      </p:sp>
    </p:spTree>
    <p:extLst>
      <p:ext uri="{BB962C8B-B14F-4D97-AF65-F5344CB8AC3E}">
        <p14:creationId xmlns:p14="http://schemas.microsoft.com/office/powerpoint/2010/main" val="15456155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4ED45AE7-9900-3648-B7B0-92207AFF5CF1}" type="datetimeFigureOut">
              <a:rPr kumimoji="1" lang="ja-JP" altLang="en-US" smtClean="0"/>
              <a:t>2019/7/11</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3BD310EC-65BA-3847-B949-65E17D5D9D66}" type="slidenum">
              <a:rPr kumimoji="1" lang="ja-JP" altLang="en-US" smtClean="0"/>
              <a:t>‹#›</a:t>
            </a:fld>
            <a:endParaRPr kumimoji="1" lang="ja-JP" altLang="en-US"/>
          </a:p>
        </p:txBody>
      </p:sp>
    </p:spTree>
    <p:extLst>
      <p:ext uri="{BB962C8B-B14F-4D97-AF65-F5344CB8AC3E}">
        <p14:creationId xmlns:p14="http://schemas.microsoft.com/office/powerpoint/2010/main" val="3810150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45AE7-9900-3648-B7B0-92207AFF5CF1}" type="datetimeFigureOut">
              <a:rPr kumimoji="1" lang="ja-JP" altLang="en-US" smtClean="0"/>
              <a:t>2019/7/11</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3BD310EC-65BA-3847-B949-65E17D5D9D66}" type="slidenum">
              <a:rPr kumimoji="1" lang="ja-JP" altLang="en-US" smtClean="0"/>
              <a:t>‹#›</a:t>
            </a:fld>
            <a:endParaRPr kumimoji="1" lang="ja-JP" altLang="en-US"/>
          </a:p>
        </p:txBody>
      </p:sp>
    </p:spTree>
    <p:extLst>
      <p:ext uri="{BB962C8B-B14F-4D97-AF65-F5344CB8AC3E}">
        <p14:creationId xmlns:p14="http://schemas.microsoft.com/office/powerpoint/2010/main" val="31766184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381000"/>
            <a:ext cx="2949178" cy="1333500"/>
          </a:xfrm>
        </p:spPr>
        <p:txBody>
          <a:bodyPr anchor="b"/>
          <a:lstStyle>
            <a:lvl1pPr>
              <a:defRPr sz="24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822855"/>
            <a:ext cx="4629150" cy="4061354"/>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1714500"/>
            <a:ext cx="2949178" cy="3176323"/>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4ED45AE7-9900-3648-B7B0-92207AFF5CF1}" type="datetimeFigureOut">
              <a:rPr kumimoji="1" lang="ja-JP" altLang="en-US" smtClean="0"/>
              <a:t>2019/7/11</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BD310EC-65BA-3847-B949-65E17D5D9D66}" type="slidenum">
              <a:rPr kumimoji="1" lang="ja-JP" altLang="en-US" smtClean="0"/>
              <a:t>‹#›</a:t>
            </a:fld>
            <a:endParaRPr kumimoji="1" lang="ja-JP" altLang="en-US"/>
          </a:p>
        </p:txBody>
      </p:sp>
    </p:spTree>
    <p:extLst>
      <p:ext uri="{BB962C8B-B14F-4D97-AF65-F5344CB8AC3E}">
        <p14:creationId xmlns:p14="http://schemas.microsoft.com/office/powerpoint/2010/main" val="33612867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381000"/>
            <a:ext cx="2949178" cy="1333500"/>
          </a:xfrm>
        </p:spPr>
        <p:txBody>
          <a:bodyPr anchor="b"/>
          <a:lstStyle>
            <a:lvl1pPr>
              <a:defRPr sz="24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822855"/>
            <a:ext cx="4629150" cy="4061354"/>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1714500"/>
            <a:ext cx="2949178" cy="3176323"/>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4ED45AE7-9900-3648-B7B0-92207AFF5CF1}" type="datetimeFigureOut">
              <a:rPr kumimoji="1" lang="ja-JP" altLang="en-US" smtClean="0"/>
              <a:t>2019/7/11</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BD310EC-65BA-3847-B949-65E17D5D9D66}" type="slidenum">
              <a:rPr kumimoji="1" lang="ja-JP" altLang="en-US" smtClean="0"/>
              <a:t>‹#›</a:t>
            </a:fld>
            <a:endParaRPr kumimoji="1" lang="ja-JP" altLang="en-US"/>
          </a:p>
        </p:txBody>
      </p:sp>
    </p:spTree>
    <p:extLst>
      <p:ext uri="{BB962C8B-B14F-4D97-AF65-F5344CB8AC3E}">
        <p14:creationId xmlns:p14="http://schemas.microsoft.com/office/powerpoint/2010/main" val="6369631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04271"/>
            <a:ext cx="7886700" cy="1104636"/>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521354"/>
            <a:ext cx="7886700" cy="3626115"/>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628650" y="5296959"/>
            <a:ext cx="2057400" cy="304271"/>
          </a:xfrm>
          <a:prstGeom prst="rect">
            <a:avLst/>
          </a:prstGeom>
        </p:spPr>
        <p:txBody>
          <a:bodyPr vert="horz" lIns="91440" tIns="45720" rIns="91440" bIns="45720" rtlCol="0" anchor="ctr"/>
          <a:lstStyle>
            <a:lvl1pPr algn="l">
              <a:defRPr sz="900">
                <a:solidFill>
                  <a:schemeClr val="tx1">
                    <a:tint val="75000"/>
                  </a:schemeClr>
                </a:solidFill>
              </a:defRPr>
            </a:lvl1pPr>
          </a:lstStyle>
          <a:p>
            <a:fld id="{4ED45AE7-9900-3648-B7B0-92207AFF5CF1}" type="datetimeFigureOut">
              <a:rPr kumimoji="1" lang="ja-JP" altLang="en-US" smtClean="0"/>
              <a:t>2019/7/11</a:t>
            </a:fld>
            <a:endParaRPr kumimoji="1" lang="ja-JP" altLang="en-US"/>
          </a:p>
        </p:txBody>
      </p:sp>
      <p:sp>
        <p:nvSpPr>
          <p:cNvPr id="5" name="Footer Placeholder 4"/>
          <p:cNvSpPr>
            <a:spLocks noGrp="1"/>
          </p:cNvSpPr>
          <p:nvPr>
            <p:ph type="ftr" sz="quarter" idx="3"/>
          </p:nvPr>
        </p:nvSpPr>
        <p:spPr>
          <a:xfrm>
            <a:off x="3028950" y="5296959"/>
            <a:ext cx="3086100" cy="304271"/>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5296959"/>
            <a:ext cx="2057400" cy="304271"/>
          </a:xfrm>
          <a:prstGeom prst="rect">
            <a:avLst/>
          </a:prstGeom>
        </p:spPr>
        <p:txBody>
          <a:bodyPr vert="horz" lIns="91440" tIns="45720" rIns="91440" bIns="45720" rtlCol="0" anchor="ctr"/>
          <a:lstStyle>
            <a:lvl1pPr algn="r">
              <a:defRPr sz="900">
                <a:solidFill>
                  <a:schemeClr val="tx1">
                    <a:tint val="75000"/>
                  </a:schemeClr>
                </a:solidFill>
              </a:defRPr>
            </a:lvl1pPr>
          </a:lstStyle>
          <a:p>
            <a:fld id="{3BD310EC-65BA-3847-B949-65E17D5D9D66}" type="slidenum">
              <a:rPr kumimoji="1" lang="ja-JP" altLang="en-US" smtClean="0"/>
              <a:t>‹#›</a:t>
            </a:fld>
            <a:endParaRPr kumimoji="1" lang="ja-JP" altLang="en-US"/>
          </a:p>
        </p:txBody>
      </p:sp>
    </p:spTree>
    <p:extLst>
      <p:ext uri="{BB962C8B-B14F-4D97-AF65-F5344CB8AC3E}">
        <p14:creationId xmlns:p14="http://schemas.microsoft.com/office/powerpoint/2010/main" val="35084739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685800" rtl="0" eaLnBrk="1" latinLnBrk="0" hangingPunct="1">
        <a:lnSpc>
          <a:spcPct val="90000"/>
        </a:lnSpc>
        <a:spcBef>
          <a:spcPct val="0"/>
        </a:spcBef>
        <a:buNone/>
        <a:defRPr kumimoji="1"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p:bodyStyle>
    <p:otherStyle>
      <a:defPPr>
        <a:defRPr lang="en-US"/>
      </a:defPPr>
      <a:lvl1pPr marL="0" algn="l" defTabSz="685800" rtl="0" eaLnBrk="1" latinLnBrk="0" hangingPunct="1">
        <a:defRPr kumimoji="1" sz="1350" kern="1200">
          <a:solidFill>
            <a:schemeClr val="tx1"/>
          </a:solidFill>
          <a:latin typeface="+mn-lt"/>
          <a:ea typeface="+mn-ea"/>
          <a:cs typeface="+mn-cs"/>
        </a:defRPr>
      </a:lvl1pPr>
      <a:lvl2pPr marL="342900" algn="l" defTabSz="685800" rtl="0" eaLnBrk="1" latinLnBrk="0" hangingPunct="1">
        <a:defRPr kumimoji="1" sz="1350" kern="1200">
          <a:solidFill>
            <a:schemeClr val="tx1"/>
          </a:solidFill>
          <a:latin typeface="+mn-lt"/>
          <a:ea typeface="+mn-ea"/>
          <a:cs typeface="+mn-cs"/>
        </a:defRPr>
      </a:lvl2pPr>
      <a:lvl3pPr marL="685800" algn="l" defTabSz="685800" rtl="0" eaLnBrk="1" latinLnBrk="0" hangingPunct="1">
        <a:defRPr kumimoji="1" sz="1350" kern="1200">
          <a:solidFill>
            <a:schemeClr val="tx1"/>
          </a:solidFill>
          <a:latin typeface="+mn-lt"/>
          <a:ea typeface="+mn-ea"/>
          <a:cs typeface="+mn-cs"/>
        </a:defRPr>
      </a:lvl3pPr>
      <a:lvl4pPr marL="1028700" algn="l" defTabSz="685800" rtl="0" eaLnBrk="1" latinLnBrk="0" hangingPunct="1">
        <a:defRPr kumimoji="1" sz="1350" kern="1200">
          <a:solidFill>
            <a:schemeClr val="tx1"/>
          </a:solidFill>
          <a:latin typeface="+mn-lt"/>
          <a:ea typeface="+mn-ea"/>
          <a:cs typeface="+mn-cs"/>
        </a:defRPr>
      </a:lvl4pPr>
      <a:lvl5pPr marL="1371600" algn="l" defTabSz="685800" rtl="0" eaLnBrk="1" latinLnBrk="0" hangingPunct="1">
        <a:defRPr kumimoji="1" sz="1350" kern="1200">
          <a:solidFill>
            <a:schemeClr val="tx1"/>
          </a:solidFill>
          <a:latin typeface="+mn-lt"/>
          <a:ea typeface="+mn-ea"/>
          <a:cs typeface="+mn-cs"/>
        </a:defRPr>
      </a:lvl5pPr>
      <a:lvl6pPr marL="1714500" algn="l" defTabSz="685800" rtl="0" eaLnBrk="1" latinLnBrk="0" hangingPunct="1">
        <a:defRPr kumimoji="1" sz="1350" kern="1200">
          <a:solidFill>
            <a:schemeClr val="tx1"/>
          </a:solidFill>
          <a:latin typeface="+mn-lt"/>
          <a:ea typeface="+mn-ea"/>
          <a:cs typeface="+mn-cs"/>
        </a:defRPr>
      </a:lvl6pPr>
      <a:lvl7pPr marL="2057400" algn="l" defTabSz="685800" rtl="0" eaLnBrk="1" latinLnBrk="0" hangingPunct="1">
        <a:defRPr kumimoji="1" sz="1350" kern="1200">
          <a:solidFill>
            <a:schemeClr val="tx1"/>
          </a:solidFill>
          <a:latin typeface="+mn-lt"/>
          <a:ea typeface="+mn-ea"/>
          <a:cs typeface="+mn-cs"/>
        </a:defRPr>
      </a:lvl7pPr>
      <a:lvl8pPr marL="2400300" algn="l" defTabSz="685800" rtl="0" eaLnBrk="1" latinLnBrk="0" hangingPunct="1">
        <a:defRPr kumimoji="1" sz="1350" kern="1200">
          <a:solidFill>
            <a:schemeClr val="tx1"/>
          </a:solidFill>
          <a:latin typeface="+mn-lt"/>
          <a:ea typeface="+mn-ea"/>
          <a:cs typeface="+mn-cs"/>
        </a:defRPr>
      </a:lvl8pPr>
      <a:lvl9pPr marL="2743200" algn="l" defTabSz="685800" rtl="0" eaLnBrk="1" latinLnBrk="0" hangingPunct="1">
        <a:defRPr kumimoji="1"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正方形/長方形 15">
            <a:extLst>
              <a:ext uri="{FF2B5EF4-FFF2-40B4-BE49-F238E27FC236}">
                <a16:creationId xmlns:a16="http://schemas.microsoft.com/office/drawing/2014/main" id="{C1E5945B-6C6E-5640-8F41-2CDFE91A4244}"/>
              </a:ext>
            </a:extLst>
          </p:cNvPr>
          <p:cNvSpPr/>
          <p:nvPr/>
        </p:nvSpPr>
        <p:spPr>
          <a:xfrm>
            <a:off x="-2" y="-1"/>
            <a:ext cx="9144002" cy="5715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a:extLst>
              <a:ext uri="{FF2B5EF4-FFF2-40B4-BE49-F238E27FC236}">
                <a16:creationId xmlns:a16="http://schemas.microsoft.com/office/drawing/2014/main" id="{CE822C78-A9D8-9D42-9A94-5ED51D8FF003}"/>
              </a:ext>
            </a:extLst>
          </p:cNvPr>
          <p:cNvSpPr txBox="1"/>
          <p:nvPr/>
        </p:nvSpPr>
        <p:spPr>
          <a:xfrm>
            <a:off x="2508773" y="1496390"/>
            <a:ext cx="4126451" cy="584775"/>
          </a:xfrm>
          <a:prstGeom prst="rect">
            <a:avLst/>
          </a:prstGeom>
          <a:noFill/>
        </p:spPr>
        <p:txBody>
          <a:bodyPr wrap="square" rtlCol="0">
            <a:spAutoFit/>
          </a:bodyPr>
          <a:lstStyle/>
          <a:p>
            <a:pPr algn="ctr"/>
            <a:r>
              <a:rPr kumimoji="1" lang="ja-JP" altLang="en-US" sz="3200" b="1">
                <a:latin typeface="Noto Sans CJK JP Black" panose="020B0500000000000000" pitchFamily="34" charset="-128"/>
                <a:ea typeface="Noto Sans CJK JP Black" panose="020B0500000000000000" pitchFamily="34" charset="-128"/>
              </a:rPr>
              <a:t>プロジェクト演習</a:t>
            </a:r>
            <a:r>
              <a:rPr kumimoji="1" lang="en-US" altLang="ja-JP" sz="3200" b="1" dirty="0">
                <a:latin typeface="Noto Sans CJK JP Black" panose="020B0500000000000000" pitchFamily="34" charset="-128"/>
                <a:ea typeface="Noto Sans CJK JP Black" panose="020B0500000000000000" pitchFamily="34" charset="-128"/>
              </a:rPr>
              <a:t>NM</a:t>
            </a:r>
            <a:endParaRPr kumimoji="1" lang="ja-JP" altLang="en-US" sz="3200" b="1">
              <a:latin typeface="Noto Sans CJK JP Black" panose="020B0500000000000000" pitchFamily="34" charset="-128"/>
              <a:ea typeface="Noto Sans CJK JP Black" panose="020B0500000000000000" pitchFamily="34" charset="-128"/>
            </a:endParaRPr>
          </a:p>
        </p:txBody>
      </p:sp>
      <p:sp>
        <p:nvSpPr>
          <p:cNvPr id="20" name="テキスト ボックス 19">
            <a:extLst>
              <a:ext uri="{FF2B5EF4-FFF2-40B4-BE49-F238E27FC236}">
                <a16:creationId xmlns:a16="http://schemas.microsoft.com/office/drawing/2014/main" id="{3B570837-F6FD-BE44-AE7A-F9CD39642064}"/>
              </a:ext>
            </a:extLst>
          </p:cNvPr>
          <p:cNvSpPr txBox="1"/>
          <p:nvPr/>
        </p:nvSpPr>
        <p:spPr>
          <a:xfrm>
            <a:off x="2508772" y="1096280"/>
            <a:ext cx="4126451" cy="400110"/>
          </a:xfrm>
          <a:prstGeom prst="rect">
            <a:avLst/>
          </a:prstGeom>
          <a:noFill/>
        </p:spPr>
        <p:txBody>
          <a:bodyPr wrap="square" rtlCol="0">
            <a:spAutoFit/>
          </a:bodyPr>
          <a:lstStyle/>
          <a:p>
            <a:r>
              <a:rPr kumimoji="1" lang="en-US" altLang="ja-JP" sz="2000" b="1" dirty="0">
                <a:solidFill>
                  <a:schemeClr val="bg1">
                    <a:lumMod val="65000"/>
                  </a:schemeClr>
                </a:solidFill>
                <a:latin typeface="Noto Sans CJK JP Black" panose="020B0500000000000000" pitchFamily="34" charset="-128"/>
                <a:ea typeface="Noto Sans CJK JP Black" panose="020B0500000000000000" pitchFamily="34" charset="-128"/>
              </a:rPr>
              <a:t>Project exercise</a:t>
            </a:r>
            <a:endParaRPr kumimoji="1" lang="ja-JP" altLang="en-US" sz="2000" b="1">
              <a:solidFill>
                <a:schemeClr val="bg1">
                  <a:lumMod val="65000"/>
                </a:schemeClr>
              </a:solidFill>
              <a:latin typeface="Noto Sans CJK JP Black" panose="020B0500000000000000" pitchFamily="34" charset="-128"/>
              <a:ea typeface="Noto Sans CJK JP Black" panose="020B0500000000000000" pitchFamily="34" charset="-128"/>
            </a:endParaRPr>
          </a:p>
        </p:txBody>
      </p:sp>
      <p:sp>
        <p:nvSpPr>
          <p:cNvPr id="22" name="テキスト ボックス 21">
            <a:extLst>
              <a:ext uri="{FF2B5EF4-FFF2-40B4-BE49-F238E27FC236}">
                <a16:creationId xmlns:a16="http://schemas.microsoft.com/office/drawing/2014/main" id="{A2FE86A9-FF6E-C548-BA8D-B20804A66AC5}"/>
              </a:ext>
            </a:extLst>
          </p:cNvPr>
          <p:cNvSpPr txBox="1"/>
          <p:nvPr/>
        </p:nvSpPr>
        <p:spPr>
          <a:xfrm>
            <a:off x="2508771" y="2081165"/>
            <a:ext cx="4126451" cy="400110"/>
          </a:xfrm>
          <a:prstGeom prst="rect">
            <a:avLst/>
          </a:prstGeom>
          <a:noFill/>
        </p:spPr>
        <p:txBody>
          <a:bodyPr wrap="square" rtlCol="0">
            <a:spAutoFit/>
          </a:bodyPr>
          <a:lstStyle/>
          <a:p>
            <a:pPr algn="r"/>
            <a:r>
              <a:rPr kumimoji="1" lang="en-US" altLang="ja-JP" sz="2000" b="1" dirty="0">
                <a:solidFill>
                  <a:schemeClr val="bg1">
                    <a:lumMod val="65000"/>
                  </a:schemeClr>
                </a:solidFill>
                <a:latin typeface="Noto Sans CJK JP Black" panose="020B0500000000000000" pitchFamily="34" charset="-128"/>
                <a:ea typeface="Noto Sans CJK JP Black" panose="020B0500000000000000" pitchFamily="34" charset="-128"/>
              </a:rPr>
              <a:t>Network Media</a:t>
            </a:r>
            <a:endParaRPr kumimoji="1" lang="ja-JP" altLang="en-US" sz="2000" b="1">
              <a:solidFill>
                <a:schemeClr val="bg1">
                  <a:lumMod val="65000"/>
                </a:schemeClr>
              </a:solidFill>
              <a:latin typeface="Noto Sans CJK JP Black" panose="020B0500000000000000" pitchFamily="34" charset="-128"/>
              <a:ea typeface="Noto Sans CJK JP Black" panose="020B0500000000000000" pitchFamily="34" charset="-128"/>
            </a:endParaRPr>
          </a:p>
        </p:txBody>
      </p:sp>
      <p:sp>
        <p:nvSpPr>
          <p:cNvPr id="26" name="円/楕円 25">
            <a:extLst>
              <a:ext uri="{FF2B5EF4-FFF2-40B4-BE49-F238E27FC236}">
                <a16:creationId xmlns:a16="http://schemas.microsoft.com/office/drawing/2014/main" id="{C8932960-C024-F24D-9FE8-8EE085F20558}"/>
              </a:ext>
            </a:extLst>
          </p:cNvPr>
          <p:cNvSpPr/>
          <p:nvPr/>
        </p:nvSpPr>
        <p:spPr>
          <a:xfrm>
            <a:off x="6400570" y="3350029"/>
            <a:ext cx="537956" cy="537956"/>
          </a:xfrm>
          <a:prstGeom prst="ellipse">
            <a:avLst/>
          </a:prstGeom>
          <a:blipFill dpi="0" rotWithShape="1">
            <a:blip r:embed="rId3">
              <a:extLst>
                <a:ext uri="{28A0092B-C50C-407E-A947-70E740481C1C}">
                  <a14:useLocalDpi xmlns:a14="http://schemas.microsoft.com/office/drawing/2010/main" val="0"/>
                </a:ext>
              </a:extLst>
            </a:blip>
            <a:srcRect/>
            <a:stretch>
              <a:fillRect/>
            </a:stretch>
          </a:blipFill>
          <a:ln w="381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円/楕円 24">
            <a:extLst>
              <a:ext uri="{FF2B5EF4-FFF2-40B4-BE49-F238E27FC236}">
                <a16:creationId xmlns:a16="http://schemas.microsoft.com/office/drawing/2014/main" id="{C60D2A7D-7C4A-A44A-99F7-C292C912ECD1}"/>
              </a:ext>
            </a:extLst>
          </p:cNvPr>
          <p:cNvSpPr/>
          <p:nvPr/>
        </p:nvSpPr>
        <p:spPr>
          <a:xfrm>
            <a:off x="4998332" y="3362450"/>
            <a:ext cx="537956" cy="537956"/>
          </a:xfrm>
          <a:prstGeom prst="ellipse">
            <a:avLst/>
          </a:prstGeom>
          <a:blipFill dpi="0" rotWithShape="1">
            <a:blip r:embed="rId4">
              <a:extLst>
                <a:ext uri="{28A0092B-C50C-407E-A947-70E740481C1C}">
                  <a14:useLocalDpi xmlns:a14="http://schemas.microsoft.com/office/drawing/2010/main" val="0"/>
                </a:ext>
              </a:extLst>
            </a:blip>
            <a:srcRect/>
            <a:stretch>
              <a:fillRect/>
            </a:stretch>
          </a:blipFill>
          <a:ln w="381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円/楕円 23">
            <a:extLst>
              <a:ext uri="{FF2B5EF4-FFF2-40B4-BE49-F238E27FC236}">
                <a16:creationId xmlns:a16="http://schemas.microsoft.com/office/drawing/2014/main" id="{FD6AD253-3E1D-9448-997C-EBF5FA45FF41}"/>
              </a:ext>
            </a:extLst>
          </p:cNvPr>
          <p:cNvSpPr/>
          <p:nvPr/>
        </p:nvSpPr>
        <p:spPr>
          <a:xfrm>
            <a:off x="3596096" y="3335141"/>
            <a:ext cx="537956" cy="537956"/>
          </a:xfrm>
          <a:prstGeom prst="ellipse">
            <a:avLst/>
          </a:prstGeom>
          <a:blipFill dpi="0" rotWithShape="1">
            <a:blip r:embed="rId5">
              <a:extLst>
                <a:ext uri="{28A0092B-C50C-407E-A947-70E740481C1C}">
                  <a14:useLocalDpi xmlns:a14="http://schemas.microsoft.com/office/drawing/2010/main" val="0"/>
                </a:ext>
              </a:extLst>
            </a:blip>
            <a:srcRect/>
            <a:stretch>
              <a:fillRect/>
            </a:stretch>
          </a:blipFill>
          <a:ln w="381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円/楕円 9">
            <a:extLst>
              <a:ext uri="{FF2B5EF4-FFF2-40B4-BE49-F238E27FC236}">
                <a16:creationId xmlns:a16="http://schemas.microsoft.com/office/drawing/2014/main" id="{89C7321C-725D-214E-A3FA-BBBA345DC890}"/>
              </a:ext>
            </a:extLst>
          </p:cNvPr>
          <p:cNvSpPr/>
          <p:nvPr/>
        </p:nvSpPr>
        <p:spPr>
          <a:xfrm>
            <a:off x="2194987" y="3335141"/>
            <a:ext cx="537956" cy="537956"/>
          </a:xfrm>
          <a:prstGeom prst="ellipse">
            <a:avLst/>
          </a:prstGeom>
          <a:blipFill dpi="0" rotWithShape="1">
            <a:blip r:embed="rId6">
              <a:extLst>
                <a:ext uri="{28A0092B-C50C-407E-A947-70E740481C1C}">
                  <a14:useLocalDpi xmlns:a14="http://schemas.microsoft.com/office/drawing/2010/main" val="0"/>
                </a:ext>
              </a:extLst>
            </a:blip>
            <a:srcRect/>
            <a:stretch>
              <a:fillRect/>
            </a:stretch>
          </a:blipFill>
          <a:ln w="381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テキスト ボックス 11">
            <a:extLst>
              <a:ext uri="{FF2B5EF4-FFF2-40B4-BE49-F238E27FC236}">
                <a16:creationId xmlns:a16="http://schemas.microsoft.com/office/drawing/2014/main" id="{9604414A-ADF6-5C42-82D5-092B76448E21}"/>
              </a:ext>
            </a:extLst>
          </p:cNvPr>
          <p:cNvSpPr txBox="1"/>
          <p:nvPr/>
        </p:nvSpPr>
        <p:spPr>
          <a:xfrm>
            <a:off x="2011758" y="3981472"/>
            <a:ext cx="904414" cy="338554"/>
          </a:xfrm>
          <a:prstGeom prst="rect">
            <a:avLst/>
          </a:prstGeom>
          <a:noFill/>
        </p:spPr>
        <p:txBody>
          <a:bodyPr wrap="none" rtlCol="0">
            <a:spAutoFit/>
          </a:bodyPr>
          <a:lstStyle/>
          <a:p>
            <a:pPr algn="ctr"/>
            <a:r>
              <a:rPr kumimoji="1" lang="en-US" altLang="ja-JP" sz="1600" b="1" dirty="0" err="1">
                <a:latin typeface="Noto Sans CJK JP" panose="020B0500000000000000" pitchFamily="34" charset="-128"/>
                <a:ea typeface="Noto Sans CJK JP" panose="020B0500000000000000" pitchFamily="34" charset="-128"/>
              </a:rPr>
              <a:t>N.Kishi</a:t>
            </a:r>
            <a:endParaRPr kumimoji="1" lang="ja-JP" altLang="en-US" sz="1600" b="1">
              <a:latin typeface="Noto Sans CJK JP" panose="020B0500000000000000" pitchFamily="34" charset="-128"/>
              <a:ea typeface="Noto Sans CJK JP" panose="020B0500000000000000" pitchFamily="34" charset="-128"/>
            </a:endParaRPr>
          </a:p>
        </p:txBody>
      </p:sp>
      <p:sp>
        <p:nvSpPr>
          <p:cNvPr id="38" name="テキスト ボックス 37">
            <a:extLst>
              <a:ext uri="{FF2B5EF4-FFF2-40B4-BE49-F238E27FC236}">
                <a16:creationId xmlns:a16="http://schemas.microsoft.com/office/drawing/2014/main" id="{5A4C5F53-2B49-4B4C-9F36-B2377717AB30}"/>
              </a:ext>
            </a:extLst>
          </p:cNvPr>
          <p:cNvSpPr txBox="1"/>
          <p:nvPr/>
        </p:nvSpPr>
        <p:spPr>
          <a:xfrm>
            <a:off x="3211692" y="3981472"/>
            <a:ext cx="1306768" cy="338554"/>
          </a:xfrm>
          <a:prstGeom prst="rect">
            <a:avLst/>
          </a:prstGeom>
          <a:noFill/>
        </p:spPr>
        <p:txBody>
          <a:bodyPr wrap="none" rtlCol="0">
            <a:spAutoFit/>
          </a:bodyPr>
          <a:lstStyle/>
          <a:p>
            <a:pPr algn="ctr"/>
            <a:r>
              <a:rPr kumimoji="1" lang="en-US" altLang="ja-JP" sz="1600" b="1" dirty="0" err="1">
                <a:latin typeface="Noto Sans CJK JP" panose="020B0500000000000000" pitchFamily="34" charset="-128"/>
                <a:ea typeface="Noto Sans CJK JP" panose="020B0500000000000000" pitchFamily="34" charset="-128"/>
              </a:rPr>
              <a:t>S.Enomoto</a:t>
            </a:r>
            <a:endParaRPr kumimoji="1" lang="ja-JP" altLang="en-US" sz="1600" b="1">
              <a:latin typeface="Noto Sans CJK JP" panose="020B0500000000000000" pitchFamily="34" charset="-128"/>
              <a:ea typeface="Noto Sans CJK JP" panose="020B0500000000000000" pitchFamily="34" charset="-128"/>
            </a:endParaRPr>
          </a:p>
        </p:txBody>
      </p:sp>
      <p:sp>
        <p:nvSpPr>
          <p:cNvPr id="39" name="テキスト ボックス 38">
            <a:extLst>
              <a:ext uri="{FF2B5EF4-FFF2-40B4-BE49-F238E27FC236}">
                <a16:creationId xmlns:a16="http://schemas.microsoft.com/office/drawing/2014/main" id="{B867C975-CDD3-1D4F-889B-17CA06F77A8A}"/>
              </a:ext>
            </a:extLst>
          </p:cNvPr>
          <p:cNvSpPr txBox="1"/>
          <p:nvPr/>
        </p:nvSpPr>
        <p:spPr>
          <a:xfrm>
            <a:off x="4813980" y="3981472"/>
            <a:ext cx="917239" cy="338554"/>
          </a:xfrm>
          <a:prstGeom prst="rect">
            <a:avLst/>
          </a:prstGeom>
          <a:noFill/>
        </p:spPr>
        <p:txBody>
          <a:bodyPr wrap="none" rtlCol="0">
            <a:spAutoFit/>
          </a:bodyPr>
          <a:lstStyle/>
          <a:p>
            <a:pPr algn="ctr"/>
            <a:r>
              <a:rPr kumimoji="1" lang="en-US" altLang="ja-JP" sz="1600" b="1" dirty="0" err="1">
                <a:latin typeface="Noto Sans CJK JP" panose="020B0500000000000000" pitchFamily="34" charset="-128"/>
                <a:ea typeface="Noto Sans CJK JP" panose="020B0500000000000000" pitchFamily="34" charset="-128"/>
              </a:rPr>
              <a:t>H.Sano</a:t>
            </a:r>
            <a:endParaRPr kumimoji="1" lang="ja-JP" altLang="en-US" sz="1600" b="1">
              <a:latin typeface="Noto Sans CJK JP" panose="020B0500000000000000" pitchFamily="34" charset="-128"/>
              <a:ea typeface="Noto Sans CJK JP" panose="020B0500000000000000" pitchFamily="34" charset="-128"/>
            </a:endParaRPr>
          </a:p>
        </p:txBody>
      </p:sp>
      <p:sp>
        <p:nvSpPr>
          <p:cNvPr id="40" name="テキスト ボックス 39">
            <a:extLst>
              <a:ext uri="{FF2B5EF4-FFF2-40B4-BE49-F238E27FC236}">
                <a16:creationId xmlns:a16="http://schemas.microsoft.com/office/drawing/2014/main" id="{C6078CA8-48FB-4145-9C86-38BE00499503}"/>
              </a:ext>
            </a:extLst>
          </p:cNvPr>
          <p:cNvSpPr txBox="1"/>
          <p:nvPr/>
        </p:nvSpPr>
        <p:spPr>
          <a:xfrm>
            <a:off x="5934411" y="3981472"/>
            <a:ext cx="1470274" cy="338554"/>
          </a:xfrm>
          <a:prstGeom prst="rect">
            <a:avLst/>
          </a:prstGeom>
          <a:noFill/>
        </p:spPr>
        <p:txBody>
          <a:bodyPr wrap="none" rtlCol="0">
            <a:spAutoFit/>
          </a:bodyPr>
          <a:lstStyle/>
          <a:p>
            <a:pPr algn="ctr"/>
            <a:r>
              <a:rPr kumimoji="1" lang="en-US" altLang="ja-JP" sz="1600" b="1" dirty="0" err="1">
                <a:latin typeface="Noto Sans CJK JP" panose="020B0500000000000000" pitchFamily="34" charset="-128"/>
                <a:ea typeface="Noto Sans CJK JP" panose="020B0500000000000000" pitchFamily="34" charset="-128"/>
              </a:rPr>
              <a:t>H.Yamashita</a:t>
            </a:r>
            <a:endParaRPr kumimoji="1" lang="ja-JP" altLang="en-US" sz="1600" b="1">
              <a:latin typeface="Noto Sans CJK JP" panose="020B0500000000000000" pitchFamily="34" charset="-128"/>
              <a:ea typeface="Noto Sans CJK JP" panose="020B0500000000000000" pitchFamily="34" charset="-128"/>
            </a:endParaRPr>
          </a:p>
        </p:txBody>
      </p:sp>
    </p:spTree>
    <p:extLst>
      <p:ext uri="{BB962C8B-B14F-4D97-AF65-F5344CB8AC3E}">
        <p14:creationId xmlns:p14="http://schemas.microsoft.com/office/powerpoint/2010/main" val="12877165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正方形/長方形 15">
            <a:extLst>
              <a:ext uri="{FF2B5EF4-FFF2-40B4-BE49-F238E27FC236}">
                <a16:creationId xmlns:a16="http://schemas.microsoft.com/office/drawing/2014/main" id="{C1E5945B-6C6E-5640-8F41-2CDFE91A4244}"/>
              </a:ext>
            </a:extLst>
          </p:cNvPr>
          <p:cNvSpPr/>
          <p:nvPr/>
        </p:nvSpPr>
        <p:spPr>
          <a:xfrm>
            <a:off x="-2" y="-1"/>
            <a:ext cx="9144002" cy="5715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a:extLst>
              <a:ext uri="{FF2B5EF4-FFF2-40B4-BE49-F238E27FC236}">
                <a16:creationId xmlns:a16="http://schemas.microsoft.com/office/drawing/2014/main" id="{CE822C78-A9D8-9D42-9A94-5ED51D8FF003}"/>
              </a:ext>
            </a:extLst>
          </p:cNvPr>
          <p:cNvSpPr txBox="1"/>
          <p:nvPr/>
        </p:nvSpPr>
        <p:spPr>
          <a:xfrm>
            <a:off x="830016" y="2565112"/>
            <a:ext cx="3741983" cy="584775"/>
          </a:xfrm>
          <a:prstGeom prst="rect">
            <a:avLst/>
          </a:prstGeom>
          <a:noFill/>
        </p:spPr>
        <p:txBody>
          <a:bodyPr wrap="square" rtlCol="0">
            <a:spAutoFit/>
          </a:bodyPr>
          <a:lstStyle/>
          <a:p>
            <a:r>
              <a:rPr kumimoji="1" lang="ja-JP" altLang="en-US" sz="3200" b="1">
                <a:latin typeface="Noto Sans CJK JP Black" panose="020B0500000000000000" pitchFamily="34" charset="-128"/>
                <a:ea typeface="Noto Sans CJK JP Black" panose="020B0500000000000000" pitchFamily="34" charset="-128"/>
              </a:rPr>
              <a:t>アジェンダ</a:t>
            </a:r>
          </a:p>
        </p:txBody>
      </p:sp>
      <p:sp>
        <p:nvSpPr>
          <p:cNvPr id="20" name="テキスト ボックス 19">
            <a:extLst>
              <a:ext uri="{FF2B5EF4-FFF2-40B4-BE49-F238E27FC236}">
                <a16:creationId xmlns:a16="http://schemas.microsoft.com/office/drawing/2014/main" id="{3B570837-F6FD-BE44-AE7A-F9CD39642064}"/>
              </a:ext>
            </a:extLst>
          </p:cNvPr>
          <p:cNvSpPr txBox="1"/>
          <p:nvPr/>
        </p:nvSpPr>
        <p:spPr>
          <a:xfrm>
            <a:off x="830017" y="2165002"/>
            <a:ext cx="3741983" cy="400110"/>
          </a:xfrm>
          <a:prstGeom prst="rect">
            <a:avLst/>
          </a:prstGeom>
          <a:noFill/>
        </p:spPr>
        <p:txBody>
          <a:bodyPr wrap="square" rtlCol="0">
            <a:spAutoFit/>
          </a:bodyPr>
          <a:lstStyle/>
          <a:p>
            <a:r>
              <a:rPr kumimoji="1" lang="en-US" altLang="ja-JP" sz="2000" b="1" dirty="0">
                <a:solidFill>
                  <a:schemeClr val="bg1">
                    <a:lumMod val="65000"/>
                  </a:schemeClr>
                </a:solidFill>
                <a:latin typeface="Noto Sans CJK JP Black" panose="020B0500000000000000" pitchFamily="34" charset="-128"/>
                <a:ea typeface="Noto Sans CJK JP Black" panose="020B0500000000000000" pitchFamily="34" charset="-128"/>
              </a:rPr>
              <a:t>Agenda</a:t>
            </a:r>
            <a:endParaRPr kumimoji="1" lang="ja-JP" altLang="en-US" sz="2000" b="1">
              <a:solidFill>
                <a:schemeClr val="bg1">
                  <a:lumMod val="65000"/>
                </a:schemeClr>
              </a:solidFill>
              <a:latin typeface="Noto Sans CJK JP Black" panose="020B0500000000000000" pitchFamily="34" charset="-128"/>
              <a:ea typeface="Noto Sans CJK JP Black" panose="020B0500000000000000" pitchFamily="34" charset="-128"/>
            </a:endParaRPr>
          </a:p>
        </p:txBody>
      </p:sp>
      <p:sp>
        <p:nvSpPr>
          <p:cNvPr id="15" name="テキスト ボックス 14">
            <a:extLst>
              <a:ext uri="{FF2B5EF4-FFF2-40B4-BE49-F238E27FC236}">
                <a16:creationId xmlns:a16="http://schemas.microsoft.com/office/drawing/2014/main" id="{B141C8AF-B3F5-9C49-90AA-4161AFB1DFCA}"/>
              </a:ext>
            </a:extLst>
          </p:cNvPr>
          <p:cNvSpPr txBox="1"/>
          <p:nvPr/>
        </p:nvSpPr>
        <p:spPr>
          <a:xfrm>
            <a:off x="4571997" y="1465643"/>
            <a:ext cx="3741983" cy="2783711"/>
          </a:xfrm>
          <a:prstGeom prst="rect">
            <a:avLst/>
          </a:prstGeom>
          <a:noFill/>
        </p:spPr>
        <p:txBody>
          <a:bodyPr wrap="square" rtlCol="0">
            <a:spAutoFit/>
          </a:bodyPr>
          <a:lstStyle/>
          <a:p>
            <a:pPr>
              <a:lnSpc>
                <a:spcPct val="200000"/>
              </a:lnSpc>
            </a:pPr>
            <a:r>
              <a:rPr kumimoji="1" lang="ja-JP" altLang="en-US" b="1">
                <a:latin typeface="Noto Sans CJK JP Black" panose="020B0500000000000000" pitchFamily="34" charset="-128"/>
                <a:ea typeface="Noto Sans CJK JP Black" panose="020B0500000000000000" pitchFamily="34" charset="-128"/>
              </a:rPr>
              <a:t>開発環境についての説明</a:t>
            </a:r>
            <a:endParaRPr kumimoji="1" lang="en-US" altLang="ja-JP" b="1" dirty="0">
              <a:latin typeface="Noto Sans CJK JP Black" panose="020B0500000000000000" pitchFamily="34" charset="-128"/>
              <a:ea typeface="Noto Sans CJK JP Black" panose="020B0500000000000000" pitchFamily="34" charset="-128"/>
            </a:endParaRPr>
          </a:p>
          <a:p>
            <a:pPr>
              <a:lnSpc>
                <a:spcPct val="200000"/>
              </a:lnSpc>
            </a:pPr>
            <a:r>
              <a:rPr kumimoji="1" lang="ja-JP" altLang="en-US" b="1">
                <a:latin typeface="Noto Sans CJK JP Black" panose="020B0500000000000000" pitchFamily="34" charset="-128"/>
                <a:ea typeface="Noto Sans CJK JP Black" panose="020B0500000000000000" pitchFamily="34" charset="-128"/>
              </a:rPr>
              <a:t>独自実装機能についての説明</a:t>
            </a:r>
            <a:endParaRPr kumimoji="1" lang="en-US" altLang="ja-JP" b="1" dirty="0">
              <a:latin typeface="Noto Sans CJK JP Black" panose="020B0500000000000000" pitchFamily="34" charset="-128"/>
              <a:ea typeface="Noto Sans CJK JP Black" panose="020B0500000000000000" pitchFamily="34" charset="-128"/>
            </a:endParaRPr>
          </a:p>
          <a:p>
            <a:pPr>
              <a:lnSpc>
                <a:spcPct val="200000"/>
              </a:lnSpc>
            </a:pPr>
            <a:r>
              <a:rPr kumimoji="1" lang="ja-JP" altLang="en-US" b="1">
                <a:latin typeface="Noto Sans CJK JP Black" panose="020B0500000000000000" pitchFamily="34" charset="-128"/>
                <a:ea typeface="Noto Sans CJK JP Black" panose="020B0500000000000000" pitchFamily="34" charset="-128"/>
              </a:rPr>
              <a:t>クライアント目線の課題</a:t>
            </a:r>
            <a:endParaRPr kumimoji="1" lang="en-US" altLang="ja-JP" b="1" dirty="0">
              <a:latin typeface="Noto Sans CJK JP Black" panose="020B0500000000000000" pitchFamily="34" charset="-128"/>
              <a:ea typeface="Noto Sans CJK JP Black" panose="020B0500000000000000" pitchFamily="34" charset="-128"/>
            </a:endParaRPr>
          </a:p>
          <a:p>
            <a:pPr>
              <a:lnSpc>
                <a:spcPct val="200000"/>
              </a:lnSpc>
            </a:pPr>
            <a:r>
              <a:rPr kumimoji="1" lang="ja-JP" altLang="en-US" b="1">
                <a:latin typeface="Noto Sans CJK JP Black" panose="020B0500000000000000" pitchFamily="34" charset="-128"/>
                <a:ea typeface="Noto Sans CJK JP Black" panose="020B0500000000000000" pitchFamily="34" charset="-128"/>
              </a:rPr>
              <a:t>エンジニア目線のアプローチ</a:t>
            </a:r>
            <a:endParaRPr kumimoji="1" lang="en-US" altLang="ja-JP" b="1" dirty="0">
              <a:latin typeface="Noto Sans CJK JP Black" panose="020B0500000000000000" pitchFamily="34" charset="-128"/>
              <a:ea typeface="Noto Sans CJK JP Black" panose="020B0500000000000000" pitchFamily="34" charset="-128"/>
            </a:endParaRPr>
          </a:p>
          <a:p>
            <a:pPr>
              <a:lnSpc>
                <a:spcPct val="200000"/>
              </a:lnSpc>
            </a:pPr>
            <a:r>
              <a:rPr kumimoji="1" lang="ja-JP" altLang="en-US" b="1">
                <a:latin typeface="Noto Sans CJK JP Black" panose="020B0500000000000000" pitchFamily="34" charset="-128"/>
                <a:ea typeface="Noto Sans CJK JP Black" panose="020B0500000000000000" pitchFamily="34" charset="-128"/>
              </a:rPr>
              <a:t>デモ</a:t>
            </a:r>
          </a:p>
        </p:txBody>
      </p:sp>
    </p:spTree>
    <p:extLst>
      <p:ext uri="{BB962C8B-B14F-4D97-AF65-F5344CB8AC3E}">
        <p14:creationId xmlns:p14="http://schemas.microsoft.com/office/powerpoint/2010/main" val="2534123825"/>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正方形/長方形 15">
            <a:extLst>
              <a:ext uri="{FF2B5EF4-FFF2-40B4-BE49-F238E27FC236}">
                <a16:creationId xmlns:a16="http://schemas.microsoft.com/office/drawing/2014/main" id="{C1E5945B-6C6E-5640-8F41-2CDFE91A4244}"/>
              </a:ext>
            </a:extLst>
          </p:cNvPr>
          <p:cNvSpPr/>
          <p:nvPr/>
        </p:nvSpPr>
        <p:spPr>
          <a:xfrm>
            <a:off x="-2" y="-1"/>
            <a:ext cx="9144002" cy="5715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a:extLst>
              <a:ext uri="{FF2B5EF4-FFF2-40B4-BE49-F238E27FC236}">
                <a16:creationId xmlns:a16="http://schemas.microsoft.com/office/drawing/2014/main" id="{CE822C78-A9D8-9D42-9A94-5ED51D8FF003}"/>
              </a:ext>
            </a:extLst>
          </p:cNvPr>
          <p:cNvSpPr txBox="1"/>
          <p:nvPr/>
        </p:nvSpPr>
        <p:spPr>
          <a:xfrm>
            <a:off x="830016" y="440434"/>
            <a:ext cx="3741983" cy="584775"/>
          </a:xfrm>
          <a:prstGeom prst="rect">
            <a:avLst/>
          </a:prstGeom>
          <a:noFill/>
        </p:spPr>
        <p:txBody>
          <a:bodyPr wrap="square" rtlCol="0">
            <a:spAutoFit/>
          </a:bodyPr>
          <a:lstStyle/>
          <a:p>
            <a:r>
              <a:rPr kumimoji="1" lang="ja-JP" altLang="en-US" sz="3200" b="1">
                <a:latin typeface="Noto Sans CJK JP Black" panose="020B0500000000000000" pitchFamily="34" charset="-128"/>
                <a:ea typeface="Noto Sans CJK JP Black" panose="020B0500000000000000" pitchFamily="34" charset="-128"/>
              </a:rPr>
              <a:t>開発環境について</a:t>
            </a:r>
          </a:p>
        </p:txBody>
      </p:sp>
      <p:sp>
        <p:nvSpPr>
          <p:cNvPr id="20" name="テキスト ボックス 19">
            <a:extLst>
              <a:ext uri="{FF2B5EF4-FFF2-40B4-BE49-F238E27FC236}">
                <a16:creationId xmlns:a16="http://schemas.microsoft.com/office/drawing/2014/main" id="{3B570837-F6FD-BE44-AE7A-F9CD39642064}"/>
              </a:ext>
            </a:extLst>
          </p:cNvPr>
          <p:cNvSpPr txBox="1"/>
          <p:nvPr/>
        </p:nvSpPr>
        <p:spPr>
          <a:xfrm>
            <a:off x="830017" y="0"/>
            <a:ext cx="7483962" cy="505138"/>
          </a:xfrm>
          <a:prstGeom prst="rect">
            <a:avLst/>
          </a:prstGeom>
          <a:noFill/>
        </p:spPr>
        <p:txBody>
          <a:bodyPr wrap="square" rtlCol="0">
            <a:spAutoFit/>
          </a:bodyPr>
          <a:lstStyle/>
          <a:p>
            <a:pPr>
              <a:lnSpc>
                <a:spcPct val="150000"/>
              </a:lnSpc>
            </a:pPr>
            <a:r>
              <a:rPr kumimoji="1" lang="en-US" altLang="ja-JP" sz="2000" b="1" dirty="0">
                <a:solidFill>
                  <a:schemeClr val="bg1">
                    <a:lumMod val="65000"/>
                  </a:schemeClr>
                </a:solidFill>
                <a:latin typeface="Noto Sans CJK JP Black" panose="020B0500000000000000" pitchFamily="34" charset="-128"/>
                <a:ea typeface="Noto Sans CJK JP Black" panose="020B0500000000000000" pitchFamily="34" charset="-128"/>
              </a:rPr>
              <a:t>About development environment</a:t>
            </a:r>
            <a:endParaRPr kumimoji="1" lang="ja-JP" altLang="en-US" sz="2000" b="1">
              <a:solidFill>
                <a:schemeClr val="bg1">
                  <a:lumMod val="65000"/>
                </a:schemeClr>
              </a:solidFill>
              <a:latin typeface="Noto Sans CJK JP Black" panose="020B0500000000000000" pitchFamily="34" charset="-128"/>
              <a:ea typeface="Noto Sans CJK JP Black" panose="020B0500000000000000" pitchFamily="34" charset="-128"/>
            </a:endParaRPr>
          </a:p>
        </p:txBody>
      </p:sp>
      <p:sp>
        <p:nvSpPr>
          <p:cNvPr id="7" name="テキスト ボックス 6">
            <a:extLst>
              <a:ext uri="{FF2B5EF4-FFF2-40B4-BE49-F238E27FC236}">
                <a16:creationId xmlns:a16="http://schemas.microsoft.com/office/drawing/2014/main" id="{28F951D8-0DC9-504F-BF23-6E58D8A7934E}"/>
              </a:ext>
            </a:extLst>
          </p:cNvPr>
          <p:cNvSpPr txBox="1"/>
          <p:nvPr/>
        </p:nvSpPr>
        <p:spPr>
          <a:xfrm>
            <a:off x="1252046" y="1181783"/>
            <a:ext cx="3741983" cy="567720"/>
          </a:xfrm>
          <a:prstGeom prst="rect">
            <a:avLst/>
          </a:prstGeom>
          <a:noFill/>
        </p:spPr>
        <p:txBody>
          <a:bodyPr wrap="square" rtlCol="0" anchor="ctr">
            <a:spAutoFit/>
          </a:bodyPr>
          <a:lstStyle/>
          <a:p>
            <a:pPr>
              <a:lnSpc>
                <a:spcPct val="200000"/>
              </a:lnSpc>
            </a:pPr>
            <a:r>
              <a:rPr kumimoji="1" lang="en-US" altLang="ja-JP" dirty="0">
                <a:latin typeface="Consolas" panose="020B0609020204030204" pitchFamily="49" charset="0"/>
                <a:ea typeface="Noto Sans CJK JP Light" panose="020B0300000000000000" pitchFamily="34" charset="-128"/>
                <a:cs typeface="Consolas" panose="020B0609020204030204" pitchFamily="49" charset="0"/>
              </a:rPr>
              <a:t>macOS 10.13, 10.14</a:t>
            </a:r>
            <a:endParaRPr kumimoji="1" lang="ja-JP" altLang="en-US">
              <a:latin typeface="Consolas" panose="020B0609020204030204" pitchFamily="49" charset="0"/>
              <a:ea typeface="Noto Sans CJK JP Light" panose="020B0300000000000000" pitchFamily="34" charset="-128"/>
              <a:cs typeface="Consolas" panose="020B0609020204030204" pitchFamily="49" charset="0"/>
            </a:endParaRPr>
          </a:p>
        </p:txBody>
      </p:sp>
      <p:sp>
        <p:nvSpPr>
          <p:cNvPr id="8" name="テキスト ボックス 7">
            <a:extLst>
              <a:ext uri="{FF2B5EF4-FFF2-40B4-BE49-F238E27FC236}">
                <a16:creationId xmlns:a16="http://schemas.microsoft.com/office/drawing/2014/main" id="{7DEAD76F-54BB-8C4C-91EF-7200B0A439B0}"/>
              </a:ext>
            </a:extLst>
          </p:cNvPr>
          <p:cNvSpPr txBox="1"/>
          <p:nvPr/>
        </p:nvSpPr>
        <p:spPr>
          <a:xfrm>
            <a:off x="1252045" y="1749503"/>
            <a:ext cx="3741983" cy="567720"/>
          </a:xfrm>
          <a:prstGeom prst="rect">
            <a:avLst/>
          </a:prstGeom>
          <a:noFill/>
        </p:spPr>
        <p:txBody>
          <a:bodyPr wrap="square" rtlCol="0" anchor="ctr">
            <a:spAutoFit/>
          </a:bodyPr>
          <a:lstStyle/>
          <a:p>
            <a:pPr>
              <a:lnSpc>
                <a:spcPct val="200000"/>
              </a:lnSpc>
            </a:pPr>
            <a:r>
              <a:rPr kumimoji="1" lang="en-US" altLang="ja-JP" dirty="0">
                <a:latin typeface="Consolas" panose="020B0609020204030204" pitchFamily="49" charset="0"/>
                <a:ea typeface="Noto Sans CJK JP Light" panose="020B0300000000000000" pitchFamily="34" charset="-128"/>
                <a:cs typeface="Consolas" panose="020B0609020204030204" pitchFamily="49" charset="0"/>
              </a:rPr>
              <a:t>HTML5, CSS3</a:t>
            </a:r>
            <a:endParaRPr kumimoji="1" lang="ja-JP" altLang="en-US">
              <a:latin typeface="Consolas" panose="020B0609020204030204" pitchFamily="49" charset="0"/>
              <a:ea typeface="Noto Sans CJK JP Light" panose="020B0300000000000000" pitchFamily="34" charset="-128"/>
              <a:cs typeface="Consolas" panose="020B0609020204030204" pitchFamily="49" charset="0"/>
            </a:endParaRPr>
          </a:p>
        </p:txBody>
      </p:sp>
      <p:sp>
        <p:nvSpPr>
          <p:cNvPr id="9" name="テキスト ボックス 8">
            <a:extLst>
              <a:ext uri="{FF2B5EF4-FFF2-40B4-BE49-F238E27FC236}">
                <a16:creationId xmlns:a16="http://schemas.microsoft.com/office/drawing/2014/main" id="{909D607F-B5BB-1748-A4EA-0C47319A6553}"/>
              </a:ext>
            </a:extLst>
          </p:cNvPr>
          <p:cNvSpPr txBox="1"/>
          <p:nvPr/>
        </p:nvSpPr>
        <p:spPr>
          <a:xfrm>
            <a:off x="1252044" y="2317223"/>
            <a:ext cx="3741983" cy="567720"/>
          </a:xfrm>
          <a:prstGeom prst="rect">
            <a:avLst/>
          </a:prstGeom>
          <a:noFill/>
        </p:spPr>
        <p:txBody>
          <a:bodyPr wrap="square" rtlCol="0" anchor="ctr">
            <a:spAutoFit/>
          </a:bodyPr>
          <a:lstStyle/>
          <a:p>
            <a:pPr>
              <a:lnSpc>
                <a:spcPct val="200000"/>
              </a:lnSpc>
            </a:pPr>
            <a:r>
              <a:rPr kumimoji="1" lang="en-US" altLang="ja-JP" dirty="0">
                <a:latin typeface="Consolas" panose="020B0609020204030204" pitchFamily="49" charset="0"/>
                <a:ea typeface="Noto Sans CJK JP Light" panose="020B0300000000000000" pitchFamily="34" charset="-128"/>
                <a:cs typeface="Consolas" panose="020B0609020204030204" pitchFamily="49" charset="0"/>
              </a:rPr>
              <a:t>JavaScript ES5</a:t>
            </a:r>
            <a:endParaRPr kumimoji="1" lang="ja-JP" altLang="en-US">
              <a:latin typeface="Consolas" panose="020B0609020204030204" pitchFamily="49" charset="0"/>
              <a:ea typeface="Noto Sans CJK JP Light" panose="020B0300000000000000" pitchFamily="34" charset="-128"/>
              <a:cs typeface="Consolas" panose="020B0609020204030204" pitchFamily="49" charset="0"/>
            </a:endParaRPr>
          </a:p>
        </p:txBody>
      </p:sp>
      <p:sp>
        <p:nvSpPr>
          <p:cNvPr id="10" name="テキスト ボックス 9">
            <a:extLst>
              <a:ext uri="{FF2B5EF4-FFF2-40B4-BE49-F238E27FC236}">
                <a16:creationId xmlns:a16="http://schemas.microsoft.com/office/drawing/2014/main" id="{D1C857E4-D6EC-6446-A615-B205B3B7D983}"/>
              </a:ext>
            </a:extLst>
          </p:cNvPr>
          <p:cNvSpPr txBox="1"/>
          <p:nvPr/>
        </p:nvSpPr>
        <p:spPr>
          <a:xfrm>
            <a:off x="1252040" y="2878844"/>
            <a:ext cx="3741983" cy="567720"/>
          </a:xfrm>
          <a:prstGeom prst="rect">
            <a:avLst/>
          </a:prstGeom>
          <a:noFill/>
        </p:spPr>
        <p:txBody>
          <a:bodyPr wrap="square" rtlCol="0" anchor="ctr">
            <a:spAutoFit/>
          </a:bodyPr>
          <a:lstStyle/>
          <a:p>
            <a:pPr>
              <a:lnSpc>
                <a:spcPct val="200000"/>
              </a:lnSpc>
            </a:pPr>
            <a:r>
              <a:rPr kumimoji="1" lang="en-US" altLang="ja-JP" dirty="0">
                <a:latin typeface="Consolas" panose="020B0609020204030204" pitchFamily="49" charset="0"/>
                <a:ea typeface="Noto Sans CJK JP Light" panose="020B0300000000000000" pitchFamily="34" charset="-128"/>
                <a:cs typeface="Consolas" panose="020B0609020204030204" pitchFamily="49" charset="0"/>
              </a:rPr>
              <a:t>Python3</a:t>
            </a:r>
            <a:endParaRPr kumimoji="1" lang="ja-JP" altLang="en-US">
              <a:latin typeface="Consolas" panose="020B0609020204030204" pitchFamily="49" charset="0"/>
              <a:ea typeface="Noto Sans CJK JP Light" panose="020B0300000000000000" pitchFamily="34" charset="-128"/>
              <a:cs typeface="Consolas" panose="020B0609020204030204" pitchFamily="49" charset="0"/>
            </a:endParaRPr>
          </a:p>
        </p:txBody>
      </p:sp>
      <p:sp>
        <p:nvSpPr>
          <p:cNvPr id="11" name="テキスト ボックス 10">
            <a:extLst>
              <a:ext uri="{FF2B5EF4-FFF2-40B4-BE49-F238E27FC236}">
                <a16:creationId xmlns:a16="http://schemas.microsoft.com/office/drawing/2014/main" id="{49FE8312-4AC1-FE44-989C-A1973B382B63}"/>
              </a:ext>
            </a:extLst>
          </p:cNvPr>
          <p:cNvSpPr txBox="1"/>
          <p:nvPr/>
        </p:nvSpPr>
        <p:spPr>
          <a:xfrm>
            <a:off x="1252040" y="3448391"/>
            <a:ext cx="3741983" cy="567720"/>
          </a:xfrm>
          <a:prstGeom prst="rect">
            <a:avLst/>
          </a:prstGeom>
          <a:noFill/>
        </p:spPr>
        <p:txBody>
          <a:bodyPr wrap="square" rtlCol="0" anchor="ctr">
            <a:spAutoFit/>
          </a:bodyPr>
          <a:lstStyle/>
          <a:p>
            <a:pPr>
              <a:lnSpc>
                <a:spcPct val="200000"/>
              </a:lnSpc>
            </a:pPr>
            <a:r>
              <a:rPr kumimoji="1" lang="en-US" altLang="ja-JP" dirty="0">
                <a:latin typeface="Consolas" panose="020B0609020204030204" pitchFamily="49" charset="0"/>
                <a:ea typeface="Noto Sans CJK JP Light" panose="020B0300000000000000" pitchFamily="34" charset="-128"/>
                <a:cs typeface="Consolas" panose="020B0609020204030204" pitchFamily="49" charset="0"/>
              </a:rPr>
              <a:t>Flask1.0.2</a:t>
            </a:r>
            <a:endParaRPr kumimoji="1" lang="ja-JP" altLang="en-US">
              <a:latin typeface="Consolas" panose="020B0609020204030204" pitchFamily="49" charset="0"/>
              <a:ea typeface="Noto Sans CJK JP Light" panose="020B0300000000000000" pitchFamily="34" charset="-128"/>
              <a:cs typeface="Consolas" panose="020B0609020204030204" pitchFamily="49" charset="0"/>
            </a:endParaRPr>
          </a:p>
        </p:txBody>
      </p:sp>
      <p:sp>
        <p:nvSpPr>
          <p:cNvPr id="2" name="正方形/長方形 1">
            <a:extLst>
              <a:ext uri="{FF2B5EF4-FFF2-40B4-BE49-F238E27FC236}">
                <a16:creationId xmlns:a16="http://schemas.microsoft.com/office/drawing/2014/main" id="{9D243F36-CD64-6546-BE09-B3FC7263B0E4}"/>
              </a:ext>
            </a:extLst>
          </p:cNvPr>
          <p:cNvSpPr/>
          <p:nvPr/>
        </p:nvSpPr>
        <p:spPr>
          <a:xfrm>
            <a:off x="4930710" y="2736167"/>
            <a:ext cx="2961250" cy="2732716"/>
          </a:xfrm>
          <a:prstGeom prst="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 name="テキスト ボックス 2">
            <a:extLst>
              <a:ext uri="{FF2B5EF4-FFF2-40B4-BE49-F238E27FC236}">
                <a16:creationId xmlns:a16="http://schemas.microsoft.com/office/drawing/2014/main" id="{375FAA2F-6E9F-5F48-BC48-A4B9D92C0294}"/>
              </a:ext>
            </a:extLst>
          </p:cNvPr>
          <p:cNvSpPr txBox="1"/>
          <p:nvPr/>
        </p:nvSpPr>
        <p:spPr>
          <a:xfrm>
            <a:off x="5132780" y="2881096"/>
            <a:ext cx="2557110" cy="338554"/>
          </a:xfrm>
          <a:prstGeom prst="rect">
            <a:avLst/>
          </a:prstGeom>
          <a:noFill/>
        </p:spPr>
        <p:txBody>
          <a:bodyPr wrap="none" rtlCol="0">
            <a:spAutoFit/>
          </a:bodyPr>
          <a:lstStyle/>
          <a:p>
            <a:pPr algn="ctr"/>
            <a:r>
              <a:rPr kumimoji="1" lang="ja-JP" altLang="en-US" sz="1600" b="1">
                <a:latin typeface="Noto Sans CJK JP" panose="020B0500000000000000" pitchFamily="34" charset="-128"/>
                <a:ea typeface="Noto Sans CJK JP" panose="020B0500000000000000" pitchFamily="34" charset="-128"/>
              </a:rPr>
              <a:t>なぜ</a:t>
            </a:r>
            <a:r>
              <a:rPr kumimoji="1" lang="en-US" altLang="ja-JP" sz="1600" b="1" dirty="0">
                <a:latin typeface="Noto Sans CJK JP" panose="020B0500000000000000" pitchFamily="34" charset="-128"/>
                <a:ea typeface="Noto Sans CJK JP" panose="020B0500000000000000" pitchFamily="34" charset="-128"/>
              </a:rPr>
              <a:t>Python</a:t>
            </a:r>
            <a:r>
              <a:rPr kumimoji="1" lang="ja-JP" altLang="en-US" sz="1600" b="1">
                <a:latin typeface="Noto Sans CJK JP" panose="020B0500000000000000" pitchFamily="34" charset="-128"/>
                <a:ea typeface="Noto Sans CJK JP" panose="020B0500000000000000" pitchFamily="34" charset="-128"/>
              </a:rPr>
              <a:t>を使ったのか</a:t>
            </a:r>
          </a:p>
        </p:txBody>
      </p:sp>
      <p:sp>
        <p:nvSpPr>
          <p:cNvPr id="14" name="テキスト ボックス 13">
            <a:extLst>
              <a:ext uri="{FF2B5EF4-FFF2-40B4-BE49-F238E27FC236}">
                <a16:creationId xmlns:a16="http://schemas.microsoft.com/office/drawing/2014/main" id="{E07620C2-ED9B-6841-8A38-03B3031850FB}"/>
              </a:ext>
            </a:extLst>
          </p:cNvPr>
          <p:cNvSpPr txBox="1"/>
          <p:nvPr/>
        </p:nvSpPr>
        <p:spPr>
          <a:xfrm>
            <a:off x="5132780" y="3256295"/>
            <a:ext cx="2557109" cy="1815882"/>
          </a:xfrm>
          <a:prstGeom prst="rect">
            <a:avLst/>
          </a:prstGeom>
          <a:noFill/>
        </p:spPr>
        <p:txBody>
          <a:bodyPr wrap="square" rtlCol="0">
            <a:spAutoFit/>
          </a:bodyPr>
          <a:lstStyle/>
          <a:p>
            <a:r>
              <a:rPr kumimoji="1" lang="en-US" altLang="ja-JP" sz="1400" dirty="0">
                <a:solidFill>
                  <a:schemeClr val="tx1">
                    <a:lumMod val="50000"/>
                    <a:lumOff val="50000"/>
                  </a:schemeClr>
                </a:solidFill>
                <a:latin typeface="Noto Sans CJK JP Light" panose="020B0300000000000000" pitchFamily="34" charset="-128"/>
                <a:ea typeface="Noto Sans CJK JP Light" panose="020B0300000000000000" pitchFamily="34" charset="-128"/>
              </a:rPr>
              <a:t>PHP</a:t>
            </a:r>
            <a:r>
              <a:rPr kumimoji="1" lang="ja-JP" altLang="en-US" sz="1400">
                <a:solidFill>
                  <a:schemeClr val="tx1">
                    <a:lumMod val="50000"/>
                    <a:lumOff val="50000"/>
                  </a:schemeClr>
                </a:solidFill>
                <a:latin typeface="Noto Sans CJK JP Light" panose="020B0300000000000000" pitchFamily="34" charset="-128"/>
                <a:ea typeface="Noto Sans CJK JP Light" panose="020B0300000000000000" pitchFamily="34" charset="-128"/>
              </a:rPr>
              <a:t>の方がデータベースの操作は行いやすいのが、文字列処理などは</a:t>
            </a:r>
            <a:r>
              <a:rPr kumimoji="1" lang="en-US" altLang="ja-JP" sz="1400" dirty="0">
                <a:solidFill>
                  <a:schemeClr val="tx1">
                    <a:lumMod val="50000"/>
                    <a:lumOff val="50000"/>
                  </a:schemeClr>
                </a:solidFill>
                <a:latin typeface="Noto Sans CJK JP Light" panose="020B0300000000000000" pitchFamily="34" charset="-128"/>
                <a:ea typeface="Noto Sans CJK JP Light" panose="020B0300000000000000" pitchFamily="34" charset="-128"/>
              </a:rPr>
              <a:t>Python</a:t>
            </a:r>
            <a:r>
              <a:rPr kumimoji="1" lang="ja-JP" altLang="en-US" sz="1400">
                <a:solidFill>
                  <a:schemeClr val="tx1">
                    <a:lumMod val="50000"/>
                    <a:lumOff val="50000"/>
                  </a:schemeClr>
                </a:solidFill>
                <a:latin typeface="Noto Sans CJK JP Light" panose="020B0300000000000000" pitchFamily="34" charset="-128"/>
                <a:ea typeface="Noto Sans CJK JP Light" panose="020B0300000000000000" pitchFamily="34" charset="-128"/>
              </a:rPr>
              <a:t>の方が容易に実装ができ、今後機械学習を用いた検索を実装することになっても言語間のトラブルがなくなる</a:t>
            </a:r>
            <a:r>
              <a:rPr kumimoji="1" lang="en-US" altLang="ja-JP" sz="1400" dirty="0">
                <a:solidFill>
                  <a:schemeClr val="tx1">
                    <a:lumMod val="50000"/>
                    <a:lumOff val="50000"/>
                  </a:schemeClr>
                </a:solidFill>
                <a:latin typeface="Noto Sans CJK JP Light" panose="020B0300000000000000" pitchFamily="34" charset="-128"/>
                <a:ea typeface="Noto Sans CJK JP Light" panose="020B0300000000000000" pitchFamily="34" charset="-128"/>
              </a:rPr>
              <a:t>…</a:t>
            </a:r>
            <a:r>
              <a:rPr kumimoji="1" lang="ja-JP" altLang="en-US" sz="1400">
                <a:solidFill>
                  <a:schemeClr val="tx1">
                    <a:lumMod val="50000"/>
                    <a:lumOff val="50000"/>
                  </a:schemeClr>
                </a:solidFill>
                <a:latin typeface="Noto Sans CJK JP Light" panose="020B0300000000000000" pitchFamily="34" charset="-128"/>
                <a:ea typeface="Noto Sans CJK JP Light" panose="020B0300000000000000" pitchFamily="34" charset="-128"/>
              </a:rPr>
              <a:t>と実務経験のある誰かが言ってました。</a:t>
            </a:r>
          </a:p>
        </p:txBody>
      </p:sp>
    </p:spTree>
    <p:extLst>
      <p:ext uri="{BB962C8B-B14F-4D97-AF65-F5344CB8AC3E}">
        <p14:creationId xmlns:p14="http://schemas.microsoft.com/office/powerpoint/2010/main" val="202096718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P spid="1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正方形/長方形 15">
            <a:extLst>
              <a:ext uri="{FF2B5EF4-FFF2-40B4-BE49-F238E27FC236}">
                <a16:creationId xmlns:a16="http://schemas.microsoft.com/office/drawing/2014/main" id="{C1E5945B-6C6E-5640-8F41-2CDFE91A4244}"/>
              </a:ext>
            </a:extLst>
          </p:cNvPr>
          <p:cNvSpPr/>
          <p:nvPr/>
        </p:nvSpPr>
        <p:spPr>
          <a:xfrm>
            <a:off x="-2" y="-1"/>
            <a:ext cx="9144002" cy="5715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a:extLst>
              <a:ext uri="{FF2B5EF4-FFF2-40B4-BE49-F238E27FC236}">
                <a16:creationId xmlns:a16="http://schemas.microsoft.com/office/drawing/2014/main" id="{CE822C78-A9D8-9D42-9A94-5ED51D8FF003}"/>
              </a:ext>
            </a:extLst>
          </p:cNvPr>
          <p:cNvSpPr txBox="1"/>
          <p:nvPr/>
        </p:nvSpPr>
        <p:spPr>
          <a:xfrm>
            <a:off x="830016" y="440434"/>
            <a:ext cx="7483962" cy="584775"/>
          </a:xfrm>
          <a:prstGeom prst="rect">
            <a:avLst/>
          </a:prstGeom>
          <a:noFill/>
        </p:spPr>
        <p:txBody>
          <a:bodyPr wrap="square" rtlCol="0">
            <a:spAutoFit/>
          </a:bodyPr>
          <a:lstStyle/>
          <a:p>
            <a:r>
              <a:rPr kumimoji="1" lang="ja-JP" altLang="en-US" sz="3200" b="1">
                <a:latin typeface="Noto Sans CJK JP Black" panose="020B0500000000000000" pitchFamily="34" charset="-128"/>
                <a:ea typeface="Noto Sans CJK JP Black" panose="020B0500000000000000" pitchFamily="34" charset="-128"/>
              </a:rPr>
              <a:t>独自実装機能について</a:t>
            </a:r>
          </a:p>
        </p:txBody>
      </p:sp>
      <p:sp>
        <p:nvSpPr>
          <p:cNvPr id="20" name="テキスト ボックス 19">
            <a:extLst>
              <a:ext uri="{FF2B5EF4-FFF2-40B4-BE49-F238E27FC236}">
                <a16:creationId xmlns:a16="http://schemas.microsoft.com/office/drawing/2014/main" id="{3B570837-F6FD-BE44-AE7A-F9CD39642064}"/>
              </a:ext>
            </a:extLst>
          </p:cNvPr>
          <p:cNvSpPr txBox="1"/>
          <p:nvPr/>
        </p:nvSpPr>
        <p:spPr>
          <a:xfrm>
            <a:off x="830017" y="0"/>
            <a:ext cx="7483962" cy="505138"/>
          </a:xfrm>
          <a:prstGeom prst="rect">
            <a:avLst/>
          </a:prstGeom>
          <a:noFill/>
        </p:spPr>
        <p:txBody>
          <a:bodyPr wrap="square" rtlCol="0">
            <a:spAutoFit/>
          </a:bodyPr>
          <a:lstStyle/>
          <a:p>
            <a:pPr>
              <a:lnSpc>
                <a:spcPct val="150000"/>
              </a:lnSpc>
            </a:pPr>
            <a:r>
              <a:rPr kumimoji="1" lang="en-US" altLang="ja-JP" sz="2000" b="1" dirty="0">
                <a:solidFill>
                  <a:schemeClr val="bg1">
                    <a:lumMod val="65000"/>
                  </a:schemeClr>
                </a:solidFill>
                <a:latin typeface="Noto Sans CJK JP Black" panose="020B0500000000000000" pitchFamily="34" charset="-128"/>
                <a:ea typeface="Noto Sans CJK JP Black" panose="020B0500000000000000" pitchFamily="34" charset="-128"/>
              </a:rPr>
              <a:t>About original implementation function</a:t>
            </a:r>
            <a:endParaRPr kumimoji="1" lang="ja-JP" altLang="en-US" sz="2000" b="1">
              <a:solidFill>
                <a:schemeClr val="bg1">
                  <a:lumMod val="65000"/>
                </a:schemeClr>
              </a:solidFill>
              <a:latin typeface="Noto Sans CJK JP Black" panose="020B0500000000000000" pitchFamily="34" charset="-128"/>
              <a:ea typeface="Noto Sans CJK JP Black" panose="020B0500000000000000" pitchFamily="34" charset="-128"/>
            </a:endParaRPr>
          </a:p>
        </p:txBody>
      </p:sp>
      <p:sp>
        <p:nvSpPr>
          <p:cNvPr id="6" name="テキスト ボックス 5">
            <a:extLst>
              <a:ext uri="{FF2B5EF4-FFF2-40B4-BE49-F238E27FC236}">
                <a16:creationId xmlns:a16="http://schemas.microsoft.com/office/drawing/2014/main" id="{AAC3EFE4-4698-0F4C-ABC1-4AC62B7A47B1}"/>
              </a:ext>
            </a:extLst>
          </p:cNvPr>
          <p:cNvSpPr txBox="1"/>
          <p:nvPr/>
        </p:nvSpPr>
        <p:spPr>
          <a:xfrm>
            <a:off x="1252046" y="1181848"/>
            <a:ext cx="3741983" cy="567591"/>
          </a:xfrm>
          <a:prstGeom prst="rect">
            <a:avLst/>
          </a:prstGeom>
          <a:noFill/>
        </p:spPr>
        <p:txBody>
          <a:bodyPr wrap="square" rtlCol="0" anchor="ctr">
            <a:spAutoFit/>
          </a:bodyPr>
          <a:lstStyle/>
          <a:p>
            <a:pPr>
              <a:lnSpc>
                <a:spcPct val="200000"/>
              </a:lnSpc>
            </a:pPr>
            <a:r>
              <a:rPr kumimoji="1" lang="ja-JP" altLang="en-US">
                <a:latin typeface="Consolas" panose="020B0609020204030204" pitchFamily="49" charset="0"/>
                <a:ea typeface="Noto Sans CJK JP Light" panose="020B0300000000000000" pitchFamily="34" charset="-128"/>
                <a:cs typeface="Consolas" panose="020B0609020204030204" pitchFamily="49" charset="0"/>
              </a:rPr>
              <a:t>レスポンシブ</a:t>
            </a:r>
            <a:r>
              <a:rPr kumimoji="1" lang="en-US" altLang="ja-JP" dirty="0">
                <a:latin typeface="Consolas" panose="020B0609020204030204" pitchFamily="49" charset="0"/>
                <a:ea typeface="Noto Sans CJK JP Light" panose="020B0300000000000000" pitchFamily="34" charset="-128"/>
                <a:cs typeface="Consolas" panose="020B0609020204030204" pitchFamily="49" charset="0"/>
              </a:rPr>
              <a:t>WEB</a:t>
            </a:r>
            <a:r>
              <a:rPr kumimoji="1" lang="ja-JP" altLang="en-US">
                <a:latin typeface="Consolas" panose="020B0609020204030204" pitchFamily="49" charset="0"/>
                <a:ea typeface="Noto Sans CJK JP Light" panose="020B0300000000000000" pitchFamily="34" charset="-128"/>
                <a:cs typeface="Consolas" panose="020B0609020204030204" pitchFamily="49" charset="0"/>
              </a:rPr>
              <a:t>デザインの採用</a:t>
            </a:r>
          </a:p>
        </p:txBody>
      </p:sp>
      <p:sp>
        <p:nvSpPr>
          <p:cNvPr id="7" name="テキスト ボックス 6">
            <a:extLst>
              <a:ext uri="{FF2B5EF4-FFF2-40B4-BE49-F238E27FC236}">
                <a16:creationId xmlns:a16="http://schemas.microsoft.com/office/drawing/2014/main" id="{657E9B07-FD39-704F-9B77-73F9FF46BD9E}"/>
              </a:ext>
            </a:extLst>
          </p:cNvPr>
          <p:cNvSpPr txBox="1"/>
          <p:nvPr/>
        </p:nvSpPr>
        <p:spPr>
          <a:xfrm>
            <a:off x="1252045" y="1749567"/>
            <a:ext cx="4107746" cy="567591"/>
          </a:xfrm>
          <a:prstGeom prst="rect">
            <a:avLst/>
          </a:prstGeom>
          <a:noFill/>
        </p:spPr>
        <p:txBody>
          <a:bodyPr wrap="square" rtlCol="0" anchor="ctr">
            <a:spAutoFit/>
          </a:bodyPr>
          <a:lstStyle/>
          <a:p>
            <a:pPr>
              <a:lnSpc>
                <a:spcPct val="200000"/>
              </a:lnSpc>
            </a:pPr>
            <a:r>
              <a:rPr kumimoji="1" lang="en-US" altLang="ja-JP" dirty="0">
                <a:latin typeface="Consolas" panose="020B0609020204030204" pitchFamily="49" charset="0"/>
                <a:ea typeface="Noto Sans CJK JP Light" panose="020B0300000000000000" pitchFamily="34" charset="-128"/>
                <a:cs typeface="Consolas" panose="020B0609020204030204" pitchFamily="49" charset="0"/>
              </a:rPr>
              <a:t>1</a:t>
            </a:r>
            <a:r>
              <a:rPr kumimoji="1" lang="ja-JP" altLang="en-US">
                <a:latin typeface="Consolas" panose="020B0609020204030204" pitchFamily="49" charset="0"/>
                <a:ea typeface="Noto Sans CJK JP Light" panose="020B0300000000000000" pitchFamily="34" charset="-128"/>
                <a:cs typeface="Consolas" panose="020B0609020204030204" pitchFamily="49" charset="0"/>
              </a:rPr>
              <a:t>つのテキストボックスで検索を完結</a:t>
            </a:r>
          </a:p>
        </p:txBody>
      </p:sp>
      <p:sp>
        <p:nvSpPr>
          <p:cNvPr id="8" name="テキスト ボックス 7">
            <a:extLst>
              <a:ext uri="{FF2B5EF4-FFF2-40B4-BE49-F238E27FC236}">
                <a16:creationId xmlns:a16="http://schemas.microsoft.com/office/drawing/2014/main" id="{6F706447-C94A-1A4A-9EE9-E4493803AD1F}"/>
              </a:ext>
            </a:extLst>
          </p:cNvPr>
          <p:cNvSpPr txBox="1"/>
          <p:nvPr/>
        </p:nvSpPr>
        <p:spPr>
          <a:xfrm>
            <a:off x="1252044" y="2317223"/>
            <a:ext cx="3741983" cy="567720"/>
          </a:xfrm>
          <a:prstGeom prst="rect">
            <a:avLst/>
          </a:prstGeom>
          <a:noFill/>
        </p:spPr>
        <p:txBody>
          <a:bodyPr wrap="square" rtlCol="0" anchor="ctr">
            <a:spAutoFit/>
          </a:bodyPr>
          <a:lstStyle/>
          <a:p>
            <a:pPr>
              <a:lnSpc>
                <a:spcPct val="200000"/>
              </a:lnSpc>
            </a:pPr>
            <a:r>
              <a:rPr kumimoji="1" lang="ja-JP" altLang="en-US">
                <a:latin typeface="Consolas" panose="020B0609020204030204" pitchFamily="49" charset="0"/>
                <a:ea typeface="Noto Sans CJK JP Light" panose="020B0300000000000000" pitchFamily="34" charset="-128"/>
                <a:cs typeface="Consolas" panose="020B0609020204030204" pitchFamily="49" charset="0"/>
              </a:rPr>
              <a:t>検索速度・表示速度の向上</a:t>
            </a:r>
          </a:p>
        </p:txBody>
      </p:sp>
      <p:sp>
        <p:nvSpPr>
          <p:cNvPr id="11" name="テキスト ボックス 10">
            <a:extLst>
              <a:ext uri="{FF2B5EF4-FFF2-40B4-BE49-F238E27FC236}">
                <a16:creationId xmlns:a16="http://schemas.microsoft.com/office/drawing/2014/main" id="{FAF44604-4DDB-9C46-907D-0D4482302F4A}"/>
              </a:ext>
            </a:extLst>
          </p:cNvPr>
          <p:cNvSpPr txBox="1"/>
          <p:nvPr/>
        </p:nvSpPr>
        <p:spPr>
          <a:xfrm>
            <a:off x="1252043" y="2880639"/>
            <a:ext cx="3741983" cy="567720"/>
          </a:xfrm>
          <a:prstGeom prst="rect">
            <a:avLst/>
          </a:prstGeom>
          <a:noFill/>
        </p:spPr>
        <p:txBody>
          <a:bodyPr wrap="square" rtlCol="0" anchor="ctr">
            <a:spAutoFit/>
          </a:bodyPr>
          <a:lstStyle/>
          <a:p>
            <a:pPr>
              <a:lnSpc>
                <a:spcPct val="200000"/>
              </a:lnSpc>
            </a:pPr>
            <a:r>
              <a:rPr kumimoji="1" lang="ja-JP" altLang="en-US">
                <a:latin typeface="Consolas" panose="020B0609020204030204" pitchFamily="49" charset="0"/>
                <a:ea typeface="Noto Sans CJK JP Light" panose="020B0300000000000000" pitchFamily="34" charset="-128"/>
                <a:cs typeface="Consolas" panose="020B0609020204030204" pitchFamily="49" charset="0"/>
              </a:rPr>
              <a:t>画像保存機能</a:t>
            </a:r>
          </a:p>
        </p:txBody>
      </p:sp>
    </p:spTree>
    <p:extLst>
      <p:ext uri="{BB962C8B-B14F-4D97-AF65-F5344CB8AC3E}">
        <p14:creationId xmlns:p14="http://schemas.microsoft.com/office/powerpoint/2010/main" val="3202676872"/>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正方形/長方形 15">
            <a:extLst>
              <a:ext uri="{FF2B5EF4-FFF2-40B4-BE49-F238E27FC236}">
                <a16:creationId xmlns:a16="http://schemas.microsoft.com/office/drawing/2014/main" id="{C1E5945B-6C6E-5640-8F41-2CDFE91A4244}"/>
              </a:ext>
            </a:extLst>
          </p:cNvPr>
          <p:cNvSpPr/>
          <p:nvPr/>
        </p:nvSpPr>
        <p:spPr>
          <a:xfrm>
            <a:off x="-2" y="-1"/>
            <a:ext cx="9144002" cy="5715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a:extLst>
              <a:ext uri="{FF2B5EF4-FFF2-40B4-BE49-F238E27FC236}">
                <a16:creationId xmlns:a16="http://schemas.microsoft.com/office/drawing/2014/main" id="{CE822C78-A9D8-9D42-9A94-5ED51D8FF003}"/>
              </a:ext>
            </a:extLst>
          </p:cNvPr>
          <p:cNvSpPr txBox="1"/>
          <p:nvPr/>
        </p:nvSpPr>
        <p:spPr>
          <a:xfrm>
            <a:off x="830016" y="440434"/>
            <a:ext cx="7483962" cy="584775"/>
          </a:xfrm>
          <a:prstGeom prst="rect">
            <a:avLst/>
          </a:prstGeom>
          <a:noFill/>
        </p:spPr>
        <p:txBody>
          <a:bodyPr wrap="square" rtlCol="0">
            <a:spAutoFit/>
          </a:bodyPr>
          <a:lstStyle/>
          <a:p>
            <a:r>
              <a:rPr kumimoji="1" lang="ja-JP" altLang="en-US" sz="3200" b="1">
                <a:latin typeface="Noto Sans CJK JP Black" panose="020B0500000000000000" pitchFamily="34" charset="-128"/>
                <a:ea typeface="Noto Sans CJK JP Black" panose="020B0500000000000000" pitchFamily="34" charset="-128"/>
              </a:rPr>
              <a:t>クライアント目線での課題</a:t>
            </a:r>
          </a:p>
        </p:txBody>
      </p:sp>
      <p:sp>
        <p:nvSpPr>
          <p:cNvPr id="20" name="テキスト ボックス 19">
            <a:extLst>
              <a:ext uri="{FF2B5EF4-FFF2-40B4-BE49-F238E27FC236}">
                <a16:creationId xmlns:a16="http://schemas.microsoft.com/office/drawing/2014/main" id="{3B570837-F6FD-BE44-AE7A-F9CD39642064}"/>
              </a:ext>
            </a:extLst>
          </p:cNvPr>
          <p:cNvSpPr txBox="1"/>
          <p:nvPr/>
        </p:nvSpPr>
        <p:spPr>
          <a:xfrm>
            <a:off x="830017" y="0"/>
            <a:ext cx="7483962" cy="505138"/>
          </a:xfrm>
          <a:prstGeom prst="rect">
            <a:avLst/>
          </a:prstGeom>
          <a:noFill/>
        </p:spPr>
        <p:txBody>
          <a:bodyPr wrap="square" rtlCol="0">
            <a:spAutoFit/>
          </a:bodyPr>
          <a:lstStyle/>
          <a:p>
            <a:pPr>
              <a:lnSpc>
                <a:spcPct val="150000"/>
              </a:lnSpc>
            </a:pPr>
            <a:r>
              <a:rPr kumimoji="1" lang="en-US" altLang="ja-JP" sz="2000" b="1" dirty="0">
                <a:solidFill>
                  <a:schemeClr val="bg1">
                    <a:lumMod val="65000"/>
                  </a:schemeClr>
                </a:solidFill>
                <a:latin typeface="Noto Sans CJK JP Black" panose="020B0500000000000000" pitchFamily="34" charset="-128"/>
                <a:ea typeface="Noto Sans CJK JP Black" panose="020B0500000000000000" pitchFamily="34" charset="-128"/>
              </a:rPr>
              <a:t>Issues from client‘s point of view</a:t>
            </a:r>
            <a:endParaRPr kumimoji="1" lang="ja-JP" altLang="en-US" sz="2000" b="1">
              <a:solidFill>
                <a:schemeClr val="bg1">
                  <a:lumMod val="65000"/>
                </a:schemeClr>
              </a:solidFill>
              <a:latin typeface="Noto Sans CJK JP Black" panose="020B0500000000000000" pitchFamily="34" charset="-128"/>
              <a:ea typeface="Noto Sans CJK JP Black" panose="020B0500000000000000" pitchFamily="34" charset="-128"/>
            </a:endParaRPr>
          </a:p>
        </p:txBody>
      </p:sp>
      <p:sp>
        <p:nvSpPr>
          <p:cNvPr id="6" name="テキスト ボックス 5">
            <a:extLst>
              <a:ext uri="{FF2B5EF4-FFF2-40B4-BE49-F238E27FC236}">
                <a16:creationId xmlns:a16="http://schemas.microsoft.com/office/drawing/2014/main" id="{90106EC5-982F-ED49-A480-B060BBAEEBC4}"/>
              </a:ext>
            </a:extLst>
          </p:cNvPr>
          <p:cNvSpPr txBox="1"/>
          <p:nvPr/>
        </p:nvSpPr>
        <p:spPr>
          <a:xfrm>
            <a:off x="1252045" y="1181848"/>
            <a:ext cx="6639905" cy="2862322"/>
          </a:xfrm>
          <a:prstGeom prst="rect">
            <a:avLst/>
          </a:prstGeom>
          <a:noFill/>
        </p:spPr>
        <p:txBody>
          <a:bodyPr wrap="square" rtlCol="0" anchor="t">
            <a:spAutoFit/>
          </a:bodyPr>
          <a:lstStyle/>
          <a:p>
            <a:r>
              <a:rPr kumimoji="1" lang="ja-JP" altLang="en-US">
                <a:latin typeface="Consolas" panose="020B0609020204030204" pitchFamily="49" charset="0"/>
                <a:ea typeface="Noto Sans CJK JP Light" panose="020B0300000000000000" pitchFamily="34" charset="-128"/>
                <a:cs typeface="Consolas" panose="020B0609020204030204" pitchFamily="49" charset="0"/>
              </a:rPr>
              <a:t>もしサービスとして運営するならば、スマートフォンユーザがコアとなるだろうと推測し、フラットデザイン・レスポンシブデザイン・画像保存ボタンの実装を決断</a:t>
            </a:r>
            <a:endParaRPr kumimoji="1" lang="en-US" altLang="ja-JP" dirty="0">
              <a:latin typeface="Consolas" panose="020B0609020204030204" pitchFamily="49" charset="0"/>
              <a:ea typeface="Noto Sans CJK JP Light" panose="020B0300000000000000" pitchFamily="34" charset="-128"/>
              <a:cs typeface="Consolas" panose="020B0609020204030204" pitchFamily="49" charset="0"/>
            </a:endParaRPr>
          </a:p>
          <a:p>
            <a:endParaRPr kumimoji="1" lang="en-US" altLang="ja-JP" dirty="0">
              <a:latin typeface="Consolas" panose="020B0609020204030204" pitchFamily="49" charset="0"/>
              <a:ea typeface="Noto Sans CJK JP Light" panose="020B0300000000000000" pitchFamily="34" charset="-128"/>
              <a:cs typeface="Consolas" panose="020B0609020204030204" pitchFamily="49" charset="0"/>
            </a:endParaRPr>
          </a:p>
          <a:p>
            <a:r>
              <a:rPr kumimoji="1" lang="ja-JP" altLang="en-US">
                <a:latin typeface="Consolas" panose="020B0609020204030204" pitchFamily="49" charset="0"/>
                <a:ea typeface="Noto Sans CJK JP Light" panose="020B0300000000000000" pitchFamily="34" charset="-128"/>
                <a:cs typeface="Consolas" panose="020B0609020204030204" pitchFamily="49" charset="0"/>
              </a:rPr>
              <a:t>マージンを取ることで</a:t>
            </a:r>
            <a:r>
              <a:rPr kumimoji="1" lang="en-US" altLang="ja-JP" dirty="0" err="1">
                <a:latin typeface="Consolas" panose="020B0609020204030204" pitchFamily="49" charset="0"/>
                <a:ea typeface="Noto Sans CJK JP Light" panose="020B0300000000000000" pitchFamily="34" charset="-128"/>
                <a:cs typeface="Consolas" panose="020B0609020204030204" pitchFamily="49" charset="0"/>
              </a:rPr>
              <a:t>iPhoneX</a:t>
            </a:r>
            <a:r>
              <a:rPr kumimoji="1" lang="ja-JP" altLang="en-US">
                <a:latin typeface="Consolas" panose="020B0609020204030204" pitchFamily="49" charset="0"/>
                <a:ea typeface="Noto Sans CJK JP Light" panose="020B0300000000000000" pitchFamily="34" charset="-128"/>
                <a:cs typeface="Consolas" panose="020B0609020204030204" pitchFamily="49" charset="0"/>
              </a:rPr>
              <a:t>などのデバイスのセーフエリアにも対応。</a:t>
            </a:r>
            <a:endParaRPr kumimoji="1" lang="en-US" altLang="ja-JP" dirty="0">
              <a:latin typeface="Consolas" panose="020B0609020204030204" pitchFamily="49" charset="0"/>
              <a:ea typeface="Noto Sans CJK JP Light" panose="020B0300000000000000" pitchFamily="34" charset="-128"/>
              <a:cs typeface="Consolas" panose="020B0609020204030204" pitchFamily="49" charset="0"/>
            </a:endParaRPr>
          </a:p>
          <a:p>
            <a:endParaRPr kumimoji="1" lang="en-US" altLang="ja-JP" dirty="0">
              <a:latin typeface="Consolas" panose="020B0609020204030204" pitchFamily="49" charset="0"/>
              <a:ea typeface="Noto Sans CJK JP Light" panose="020B0300000000000000" pitchFamily="34" charset="-128"/>
              <a:cs typeface="Consolas" panose="020B0609020204030204" pitchFamily="49" charset="0"/>
            </a:endParaRPr>
          </a:p>
          <a:p>
            <a:r>
              <a:rPr kumimoji="1" lang="en-US" altLang="ja-JP" dirty="0">
                <a:latin typeface="Consolas" panose="020B0609020204030204" pitchFamily="49" charset="0"/>
                <a:ea typeface="Noto Sans CJK JP Light" panose="020B0300000000000000" pitchFamily="34" charset="-128"/>
                <a:cs typeface="Consolas" panose="020B0609020204030204" pitchFamily="49" charset="0"/>
              </a:rPr>
              <a:t>1</a:t>
            </a:r>
            <a:r>
              <a:rPr kumimoji="1" lang="ja-JP" altLang="en-US">
                <a:latin typeface="Consolas" panose="020B0609020204030204" pitchFamily="49" charset="0"/>
                <a:ea typeface="Noto Sans CJK JP Light" panose="020B0300000000000000" pitchFamily="34" charset="-128"/>
                <a:cs typeface="Consolas" panose="020B0609020204030204" pitchFamily="49" charset="0"/>
              </a:rPr>
              <a:t>つのテキストボックスで複数のキーワードを条件的に検索させることにより、ブラウザの検索エンジンと同じような感覚で使用できる</a:t>
            </a:r>
            <a:endParaRPr kumimoji="1" lang="en-US" altLang="ja-JP" dirty="0">
              <a:latin typeface="Consolas" panose="020B0609020204030204" pitchFamily="49" charset="0"/>
              <a:ea typeface="Noto Sans CJK JP Light" panose="020B0300000000000000" pitchFamily="34" charset="-128"/>
              <a:cs typeface="Consolas" panose="020B0609020204030204" pitchFamily="49" charset="0"/>
            </a:endParaRPr>
          </a:p>
        </p:txBody>
      </p:sp>
    </p:spTree>
    <p:extLst>
      <p:ext uri="{BB962C8B-B14F-4D97-AF65-F5344CB8AC3E}">
        <p14:creationId xmlns:p14="http://schemas.microsoft.com/office/powerpoint/2010/main" val="3811264263"/>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正方形/長方形 15">
            <a:extLst>
              <a:ext uri="{FF2B5EF4-FFF2-40B4-BE49-F238E27FC236}">
                <a16:creationId xmlns:a16="http://schemas.microsoft.com/office/drawing/2014/main" id="{C1E5945B-6C6E-5640-8F41-2CDFE91A4244}"/>
              </a:ext>
            </a:extLst>
          </p:cNvPr>
          <p:cNvSpPr/>
          <p:nvPr/>
        </p:nvSpPr>
        <p:spPr>
          <a:xfrm>
            <a:off x="-2" y="-1"/>
            <a:ext cx="9144002" cy="5715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a:extLst>
              <a:ext uri="{FF2B5EF4-FFF2-40B4-BE49-F238E27FC236}">
                <a16:creationId xmlns:a16="http://schemas.microsoft.com/office/drawing/2014/main" id="{CE822C78-A9D8-9D42-9A94-5ED51D8FF003}"/>
              </a:ext>
            </a:extLst>
          </p:cNvPr>
          <p:cNvSpPr txBox="1"/>
          <p:nvPr/>
        </p:nvSpPr>
        <p:spPr>
          <a:xfrm>
            <a:off x="830016" y="440434"/>
            <a:ext cx="7483962" cy="584775"/>
          </a:xfrm>
          <a:prstGeom prst="rect">
            <a:avLst/>
          </a:prstGeom>
          <a:noFill/>
        </p:spPr>
        <p:txBody>
          <a:bodyPr wrap="square" rtlCol="0">
            <a:spAutoFit/>
          </a:bodyPr>
          <a:lstStyle/>
          <a:p>
            <a:r>
              <a:rPr kumimoji="1" lang="ja-JP" altLang="en-US" sz="3200" b="1">
                <a:latin typeface="Noto Sans CJK JP Black" panose="020B0500000000000000" pitchFamily="34" charset="-128"/>
                <a:ea typeface="Noto Sans CJK JP Black" panose="020B0500000000000000" pitchFamily="34" charset="-128"/>
              </a:rPr>
              <a:t>エンジニアとしてのアプローチ</a:t>
            </a:r>
          </a:p>
        </p:txBody>
      </p:sp>
      <p:sp>
        <p:nvSpPr>
          <p:cNvPr id="20" name="テキスト ボックス 19">
            <a:extLst>
              <a:ext uri="{FF2B5EF4-FFF2-40B4-BE49-F238E27FC236}">
                <a16:creationId xmlns:a16="http://schemas.microsoft.com/office/drawing/2014/main" id="{3B570837-F6FD-BE44-AE7A-F9CD39642064}"/>
              </a:ext>
            </a:extLst>
          </p:cNvPr>
          <p:cNvSpPr txBox="1"/>
          <p:nvPr/>
        </p:nvSpPr>
        <p:spPr>
          <a:xfrm>
            <a:off x="830017" y="0"/>
            <a:ext cx="7483962" cy="505138"/>
          </a:xfrm>
          <a:prstGeom prst="rect">
            <a:avLst/>
          </a:prstGeom>
          <a:noFill/>
        </p:spPr>
        <p:txBody>
          <a:bodyPr wrap="square" rtlCol="0">
            <a:spAutoFit/>
          </a:bodyPr>
          <a:lstStyle/>
          <a:p>
            <a:pPr>
              <a:lnSpc>
                <a:spcPct val="150000"/>
              </a:lnSpc>
            </a:pPr>
            <a:r>
              <a:rPr kumimoji="1" lang="en-US" altLang="ja-JP" sz="2000" b="1" dirty="0">
                <a:solidFill>
                  <a:schemeClr val="bg1">
                    <a:lumMod val="65000"/>
                  </a:schemeClr>
                </a:solidFill>
                <a:latin typeface="Noto Sans CJK JP Black" panose="020B0500000000000000" pitchFamily="34" charset="-128"/>
                <a:ea typeface="Noto Sans CJK JP Black" panose="020B0500000000000000" pitchFamily="34" charset="-128"/>
              </a:rPr>
              <a:t>Approach as an Engineer</a:t>
            </a:r>
            <a:endParaRPr kumimoji="1" lang="ja-JP" altLang="en-US" sz="2000" b="1">
              <a:solidFill>
                <a:schemeClr val="bg1">
                  <a:lumMod val="65000"/>
                </a:schemeClr>
              </a:solidFill>
              <a:latin typeface="Noto Sans CJK JP Black" panose="020B0500000000000000" pitchFamily="34" charset="-128"/>
              <a:ea typeface="Noto Sans CJK JP Black" panose="020B0500000000000000" pitchFamily="34" charset="-128"/>
            </a:endParaRPr>
          </a:p>
        </p:txBody>
      </p:sp>
      <p:sp>
        <p:nvSpPr>
          <p:cNvPr id="6" name="テキスト ボックス 5">
            <a:extLst>
              <a:ext uri="{FF2B5EF4-FFF2-40B4-BE49-F238E27FC236}">
                <a16:creationId xmlns:a16="http://schemas.microsoft.com/office/drawing/2014/main" id="{FF65F204-6F3F-7B48-AC03-7403DDAB9BD3}"/>
              </a:ext>
            </a:extLst>
          </p:cNvPr>
          <p:cNvSpPr txBox="1"/>
          <p:nvPr/>
        </p:nvSpPr>
        <p:spPr>
          <a:xfrm>
            <a:off x="1252045" y="1181848"/>
            <a:ext cx="6639905" cy="3139321"/>
          </a:xfrm>
          <a:prstGeom prst="rect">
            <a:avLst/>
          </a:prstGeom>
          <a:noFill/>
        </p:spPr>
        <p:txBody>
          <a:bodyPr wrap="square" rtlCol="0" anchor="t">
            <a:spAutoFit/>
          </a:bodyPr>
          <a:lstStyle/>
          <a:p>
            <a:r>
              <a:rPr kumimoji="1" lang="ja-JP" altLang="en-US">
                <a:latin typeface="Consolas" panose="020B0609020204030204" pitchFamily="49" charset="0"/>
                <a:ea typeface="Noto Sans CJK JP Light" panose="020B0300000000000000" pitchFamily="34" charset="-128"/>
                <a:cs typeface="Consolas" panose="020B0609020204030204" pitchFamily="49" charset="0"/>
              </a:rPr>
              <a:t>検索速度を向上させるため、検索母体のデータをキーワード毎にファイル分けをし、不要なデータを検索しないようにした。</a:t>
            </a:r>
            <a:endParaRPr kumimoji="1" lang="en-US" altLang="ja-JP" dirty="0">
              <a:latin typeface="Consolas" panose="020B0609020204030204" pitchFamily="49" charset="0"/>
              <a:ea typeface="Noto Sans CJK JP Light" panose="020B0300000000000000" pitchFamily="34" charset="-128"/>
              <a:cs typeface="Consolas" panose="020B0609020204030204" pitchFamily="49" charset="0"/>
            </a:endParaRPr>
          </a:p>
          <a:p>
            <a:endParaRPr kumimoji="1" lang="en-US" altLang="ja-JP" dirty="0">
              <a:latin typeface="Consolas" panose="020B0609020204030204" pitchFamily="49" charset="0"/>
              <a:ea typeface="Noto Sans CJK JP Light" panose="020B0300000000000000" pitchFamily="34" charset="-128"/>
              <a:cs typeface="Consolas" panose="020B0609020204030204" pitchFamily="49" charset="0"/>
            </a:endParaRPr>
          </a:p>
          <a:p>
            <a:r>
              <a:rPr kumimoji="1" lang="ja-JP" altLang="en-US">
                <a:latin typeface="Consolas" panose="020B0609020204030204" pitchFamily="49" charset="0"/>
                <a:ea typeface="Noto Sans CJK JP Light" panose="020B0300000000000000" pitchFamily="34" charset="-128"/>
                <a:cs typeface="Consolas" panose="020B0609020204030204" pitchFamily="49" charset="0"/>
              </a:rPr>
              <a:t>表示速度を向上させるため、表示は</a:t>
            </a:r>
            <a:r>
              <a:rPr kumimoji="1" lang="en-US" altLang="ja-JP" dirty="0">
                <a:latin typeface="Consolas" panose="020B0609020204030204" pitchFamily="49" charset="0"/>
                <a:ea typeface="Noto Sans CJK JP Light" panose="020B0300000000000000" pitchFamily="34" charset="-128"/>
                <a:cs typeface="Consolas" panose="020B0609020204030204" pitchFamily="49" charset="0"/>
              </a:rPr>
              <a:t>1</a:t>
            </a:r>
            <a:r>
              <a:rPr kumimoji="1" lang="ja-JP" altLang="en-US">
                <a:latin typeface="Consolas" panose="020B0609020204030204" pitchFamily="49" charset="0"/>
                <a:ea typeface="Noto Sans CJK JP Light" panose="020B0300000000000000" pitchFamily="34" charset="-128"/>
                <a:cs typeface="Consolas" panose="020B0609020204030204" pitchFamily="49" charset="0"/>
              </a:rPr>
              <a:t>度に最大</a:t>
            </a:r>
            <a:r>
              <a:rPr kumimoji="1" lang="en-US" altLang="ja-JP" dirty="0">
                <a:latin typeface="Consolas" panose="020B0609020204030204" pitchFamily="49" charset="0"/>
                <a:ea typeface="Noto Sans CJK JP Light" panose="020B0300000000000000" pitchFamily="34" charset="-128"/>
                <a:cs typeface="Consolas" panose="020B0609020204030204" pitchFamily="49" charset="0"/>
              </a:rPr>
              <a:t>100</a:t>
            </a:r>
            <a:r>
              <a:rPr kumimoji="1" lang="ja-JP" altLang="en-US">
                <a:latin typeface="Consolas" panose="020B0609020204030204" pitchFamily="49" charset="0"/>
                <a:ea typeface="Noto Sans CJK JP Light" panose="020B0300000000000000" pitchFamily="34" charset="-128"/>
                <a:cs typeface="Consolas" panose="020B0609020204030204" pitchFamily="49" charset="0"/>
              </a:rPr>
              <a:t>件しか表示させないようにした。</a:t>
            </a:r>
            <a:endParaRPr kumimoji="1" lang="en-US" altLang="ja-JP" dirty="0">
              <a:latin typeface="Consolas" panose="020B0609020204030204" pitchFamily="49" charset="0"/>
              <a:ea typeface="Noto Sans CJK JP Light" panose="020B0300000000000000" pitchFamily="34" charset="-128"/>
              <a:cs typeface="Consolas" panose="020B0609020204030204" pitchFamily="49" charset="0"/>
            </a:endParaRPr>
          </a:p>
          <a:p>
            <a:endParaRPr kumimoji="1" lang="en-US" altLang="ja-JP" dirty="0">
              <a:latin typeface="Consolas" panose="020B0609020204030204" pitchFamily="49" charset="0"/>
              <a:ea typeface="Noto Sans CJK JP Light" panose="020B0300000000000000" pitchFamily="34" charset="-128"/>
              <a:cs typeface="Consolas" panose="020B0609020204030204" pitchFamily="49" charset="0"/>
            </a:endParaRPr>
          </a:p>
          <a:p>
            <a:r>
              <a:rPr kumimoji="1" lang="ja-JP" altLang="en-US">
                <a:latin typeface="Consolas" panose="020B0609020204030204" pitchFamily="49" charset="0"/>
                <a:ea typeface="Noto Sans CJK JP Light" panose="020B0300000000000000" pitchFamily="34" charset="-128"/>
                <a:cs typeface="Consolas" panose="020B0609020204030204" pitchFamily="49" charset="0"/>
              </a:rPr>
              <a:t>本案件はデータベースを使う規模ではないので、</a:t>
            </a:r>
            <a:r>
              <a:rPr kumimoji="1" lang="en-US" altLang="ja-JP" dirty="0">
                <a:latin typeface="Consolas" panose="020B0609020204030204" pitchFamily="49" charset="0"/>
                <a:ea typeface="Noto Sans CJK JP Light" panose="020B0300000000000000" pitchFamily="34" charset="-128"/>
                <a:cs typeface="Consolas" panose="020B0609020204030204" pitchFamily="49" charset="0"/>
              </a:rPr>
              <a:t>jQuery + </a:t>
            </a:r>
            <a:r>
              <a:rPr kumimoji="1" lang="en-US" altLang="ja-JP" dirty="0" err="1">
                <a:latin typeface="Consolas" panose="020B0609020204030204" pitchFamily="49" charset="0"/>
                <a:ea typeface="Noto Sans CJK JP Light" panose="020B0300000000000000" pitchFamily="34" charset="-128"/>
                <a:cs typeface="Consolas" panose="020B0609020204030204" pitchFamily="49" charset="0"/>
              </a:rPr>
              <a:t>localStorage</a:t>
            </a:r>
            <a:r>
              <a:rPr kumimoji="1" lang="ja-JP" altLang="en-US">
                <a:latin typeface="Consolas" panose="020B0609020204030204" pitchFamily="49" charset="0"/>
                <a:ea typeface="Noto Sans CJK JP Light" panose="020B0300000000000000" pitchFamily="34" charset="-128"/>
                <a:cs typeface="Consolas" panose="020B0609020204030204" pitchFamily="49" charset="0"/>
              </a:rPr>
              <a:t>でダークテーマを管理しようと考えたが、フロントエンドでのレンダリングだと</a:t>
            </a:r>
            <a:r>
              <a:rPr kumimoji="1" lang="en-US" altLang="ja-JP" dirty="0">
                <a:latin typeface="Consolas" panose="020B0609020204030204" pitchFamily="49" charset="0"/>
                <a:ea typeface="Noto Sans CJK JP Light" panose="020B0300000000000000" pitchFamily="34" charset="-128"/>
                <a:cs typeface="Consolas" panose="020B0609020204030204" pitchFamily="49" charset="0"/>
              </a:rPr>
              <a:t>HTML</a:t>
            </a:r>
            <a:r>
              <a:rPr kumimoji="1" lang="ja-JP" altLang="en-US">
                <a:latin typeface="Consolas" panose="020B0609020204030204" pitchFamily="49" charset="0"/>
                <a:ea typeface="Noto Sans CJK JP Light" panose="020B0300000000000000" pitchFamily="34" charset="-128"/>
                <a:cs typeface="Consolas" panose="020B0609020204030204" pitchFamily="49" charset="0"/>
              </a:rPr>
              <a:t>が読み込まれた地点でチラツキが生まれるため、パラメータはサーバーサイドで管理した。</a:t>
            </a:r>
            <a:endParaRPr kumimoji="1" lang="en-US" altLang="ja-JP" dirty="0">
              <a:latin typeface="Consolas" panose="020B0609020204030204" pitchFamily="49" charset="0"/>
              <a:ea typeface="Noto Sans CJK JP Light" panose="020B0300000000000000" pitchFamily="34" charset="-128"/>
              <a:cs typeface="Consolas" panose="020B0609020204030204" pitchFamily="49" charset="0"/>
            </a:endParaRPr>
          </a:p>
        </p:txBody>
      </p:sp>
    </p:spTree>
    <p:extLst>
      <p:ext uri="{BB962C8B-B14F-4D97-AF65-F5344CB8AC3E}">
        <p14:creationId xmlns:p14="http://schemas.microsoft.com/office/powerpoint/2010/main" val="987211688"/>
      </p:ext>
    </p:extLst>
  </p:cSld>
  <p:clrMapOvr>
    <a:masterClrMapping/>
  </p:clrMapOvr>
  <p:transition spd="slow">
    <p:push dir="u"/>
  </p:transition>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61</TotalTime>
  <Words>353</Words>
  <Application>Microsoft Macintosh PowerPoint</Application>
  <PresentationFormat>画面に合わせる (16:10)</PresentationFormat>
  <Paragraphs>49</Paragraphs>
  <Slides>6</Slides>
  <Notes>6</Notes>
  <HiddenSlides>0</HiddenSlides>
  <MMClips>0</MMClips>
  <ScaleCrop>false</ScaleCrop>
  <HeadingPairs>
    <vt:vector size="6" baseType="variant">
      <vt:variant>
        <vt:lpstr>使用されているフォント</vt:lpstr>
      </vt:variant>
      <vt:variant>
        <vt:i4>8</vt:i4>
      </vt:variant>
      <vt:variant>
        <vt:lpstr>テーマ</vt:lpstr>
      </vt:variant>
      <vt:variant>
        <vt:i4>1</vt:i4>
      </vt:variant>
      <vt:variant>
        <vt:lpstr>スライド タイトル</vt:lpstr>
      </vt:variant>
      <vt:variant>
        <vt:i4>6</vt:i4>
      </vt:variant>
    </vt:vector>
  </HeadingPairs>
  <TitlesOfParts>
    <vt:vector size="15" baseType="lpstr">
      <vt:lpstr>Noto Sans CJK JP</vt:lpstr>
      <vt:lpstr>Noto Sans CJK JP Black</vt:lpstr>
      <vt:lpstr>Noto Sans CJK JP Light</vt:lpstr>
      <vt:lpstr>游ゴシック</vt:lpstr>
      <vt:lpstr>Arial</vt:lpstr>
      <vt:lpstr>Calibri</vt:lpstr>
      <vt:lpstr>Calibri Light</vt:lpstr>
      <vt:lpstr>Consolas</vt:lpstr>
      <vt:lpstr>Office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KISHI NORIKI</dc:creator>
  <cp:lastModifiedBy>KISHI NORIKI</cp:lastModifiedBy>
  <cp:revision>11</cp:revision>
  <dcterms:created xsi:type="dcterms:W3CDTF">2019-07-11T11:57:53Z</dcterms:created>
  <dcterms:modified xsi:type="dcterms:W3CDTF">2019-07-11T12:59:42Z</dcterms:modified>
</cp:coreProperties>
</file>